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9" r:id="rId7"/>
    <p:sldId id="270" r:id="rId8"/>
    <p:sldId id="271" r:id="rId9"/>
    <p:sldId id="274" r:id="rId10"/>
    <p:sldId id="273" r:id="rId11"/>
    <p:sldId id="272" r:id="rId12"/>
    <p:sldId id="276" r:id="rId13"/>
    <p:sldId id="275" r:id="rId14"/>
    <p:sldId id="261" r:id="rId15"/>
    <p:sldId id="262" r:id="rId16"/>
    <p:sldId id="264" r:id="rId17"/>
    <p:sldId id="26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6" d="100"/>
          <a:sy n="76" d="100"/>
        </p:scale>
        <p:origin x="-1218"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05CE8006-13F7-432C-929D-987C293EC597}" type="datetimeFigureOut">
              <a:rPr lang="en-US"/>
              <a:pPr>
                <a:defRPr/>
              </a:pPr>
              <a:t>10/3/2013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CDC3A7FD-5A44-4FF1-9B83-D176DF5730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6CAC5C-086C-46A6-B394-8EB090962345}" type="datetimeFigureOut">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3A9B3B-F783-4512-8A84-1F9566F97B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22A0C325-A45E-481A-949B-A165D9B9A70D}" type="datetimeFigureOut">
              <a:rPr lang="en-US"/>
              <a:pPr>
                <a:defRPr/>
              </a:pPr>
              <a:t>10/3/2013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E6FBDD38-7782-45EE-9573-C73B5F45C5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15E9BEB0-C962-4A68-842A-98398BCFD875}" type="datetimeFigureOut">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95F1F-74E3-4A6D-8D75-AAE822328F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B90E5F2-6FB6-41EC-915D-9FAA88CF35CD}" type="datetimeFigureOut">
              <a:rPr lang="en-US"/>
              <a:pPr>
                <a:defRPr/>
              </a:pPr>
              <a:t>10/3/2013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6BF4AD63-297C-455E-8AB5-E42826A0FD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7518EB3D-12A0-4025-B96C-1669CFDC16A6}" type="datetimeFigureOut">
              <a:rPr lang="en-US"/>
              <a:pPr>
                <a:defRPr/>
              </a:pPr>
              <a:t>10/3/2013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3BF46345-8ECD-4658-AE10-982C385689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B1159E4-7B73-4D1D-A1B9-B0EF316025F8}" type="datetimeFigureOut">
              <a:rPr lang="en-US"/>
              <a:pPr>
                <a:defRPr/>
              </a:pPr>
              <a:t>10/3/2013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FCE75F-9A4A-43EE-A09B-03B3699346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7EE9B5-A2EC-4510-B0B2-38D58B9FE5FE}" type="datetimeFigureOut">
              <a:rPr lang="en-US"/>
              <a:pPr>
                <a:defRPr/>
              </a:pPr>
              <a:t>10/3/2013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A4D094-1DDD-4486-8CC3-A2D40FD0B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8F5887E9-7192-4E25-B9DA-97141EDF2115}" type="datetimeFigureOut">
              <a:rPr lang="en-US"/>
              <a:pPr>
                <a:defRPr/>
              </a:pPr>
              <a:t>10/3/2013</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A9A93C81-80E3-4B77-88BF-39150A5203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9C593008-F536-4A69-8141-51A53C5A671E}" type="datetimeFigureOut">
              <a:rPr lang="en-US"/>
              <a:pPr>
                <a:defRPr/>
              </a:pPr>
              <a:t>10/3/2013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D3C039C8-3A2C-4124-8BFB-ED1C6155BC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F5D96054-63B2-40EC-8F28-4DF958CFA19C}" type="datetimeFigureOut">
              <a:rPr lang="en-US"/>
              <a:pPr>
                <a:defRPr/>
              </a:pPr>
              <a:t>10/3/2013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4DC114D7-6B19-4463-B6D9-2FD726E368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EA29C6C3-84BC-4690-BEB1-F296616CD8EF}" type="datetimeFigureOut">
              <a:rPr lang="en-US"/>
              <a:pPr>
                <a:defRPr/>
              </a:pPr>
              <a:t>10/3/2013</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7C857DE4-FF0F-4265-86E7-D3E62F4156E3}"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0" r:id="rId1"/>
    <p:sldLayoutId id="2147483715" r:id="rId2"/>
    <p:sldLayoutId id="2147483721" r:id="rId3"/>
    <p:sldLayoutId id="2147483716" r:id="rId4"/>
    <p:sldLayoutId id="2147483717" r:id="rId5"/>
    <p:sldLayoutId id="2147483718" r:id="rId6"/>
    <p:sldLayoutId id="2147483722" r:id="rId7"/>
    <p:sldLayoutId id="2147483723" r:id="rId8"/>
    <p:sldLayoutId id="2147483724" r:id="rId9"/>
    <p:sldLayoutId id="2147483719" r:id="rId10"/>
    <p:sldLayoutId id="2147483725"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79588"/>
          </a:xfrm>
        </p:spPr>
        <p:txBody>
          <a:bodyPr>
            <a:normAutofit/>
          </a:bodyPr>
          <a:lstStyle/>
          <a:p>
            <a:r>
              <a:rPr lang="en-US" sz="8200" dirty="0" smtClean="0"/>
              <a:t>9 </a:t>
            </a:r>
            <a:r>
              <a:rPr lang="en-US" sz="8200" dirty="0" err="1" smtClean="0"/>
              <a:t>mai</a:t>
            </a:r>
            <a:r>
              <a:rPr lang="en-US" sz="8200" dirty="0" smtClean="0"/>
              <a:t> </a:t>
            </a:r>
            <a:r>
              <a:rPr lang="ro-RO" sz="8200" dirty="0" smtClean="0"/>
              <a:t>în </a:t>
            </a:r>
            <a:r>
              <a:rPr lang="en-US" sz="8200" dirty="0" smtClean="0"/>
              <a:t>Europa</a:t>
            </a:r>
            <a:r>
              <a:rPr lang="ro-RO" sz="8200" dirty="0" smtClean="0"/>
              <a:t>...</a:t>
            </a:r>
            <a:endParaRPr lang="en-US" sz="8200" dirty="0" smtClean="0"/>
          </a:p>
        </p:txBody>
      </p:sp>
      <p:sp>
        <p:nvSpPr>
          <p:cNvPr id="3" name="Subtitle 2"/>
          <p:cNvSpPr>
            <a:spLocks noGrp="1"/>
          </p:cNvSpPr>
          <p:nvPr>
            <p:ph type="subTitle" idx="1"/>
          </p:nvPr>
        </p:nvSpPr>
        <p:spPr>
          <a:xfrm>
            <a:off x="1371600" y="3556000"/>
            <a:ext cx="6400800" cy="1473200"/>
          </a:xfrm>
        </p:spPr>
        <p:txBody>
          <a:bodyPr>
            <a:noAutofit/>
          </a:bodyPr>
          <a:lstStyle/>
          <a:p>
            <a:r>
              <a:rPr lang="ro-RO" sz="4800" dirty="0" smtClean="0"/>
              <a:t>...9 mai în România – Dâmboviţa – Târgovişte</a:t>
            </a:r>
          </a:p>
        </p:txBody>
      </p:sp>
      <p:pic>
        <p:nvPicPr>
          <p:cNvPr id="1028" name="Picture 4" descr="C:\Users\Lenovo\Downloads\Sigla ED - albastru cu albastru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5479790"/>
            <a:ext cx="1450264" cy="1378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100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9000"/>
                            </p:stCondLst>
                            <p:childTnLst>
                              <p:par>
                                <p:cTn id="13" presetID="42"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003" y="264412"/>
            <a:ext cx="4610558" cy="523220"/>
          </a:xfrm>
          <a:prstGeom prst="rect">
            <a:avLst/>
          </a:prstGeom>
        </p:spPr>
        <p:txBody>
          <a:bodyPr wrap="none">
            <a:spAutoFit/>
          </a:bodyPr>
          <a:lstStyle/>
          <a:p>
            <a:pPr algn="ctr"/>
            <a:r>
              <a:rPr lang="ro-RO" sz="2800" dirty="0">
                <a:solidFill>
                  <a:schemeClr val="bg1"/>
                </a:solidFill>
                <a:latin typeface="Candara" pitchFamily="34" charset="0"/>
              </a:rPr>
              <a:t>Hai s</a:t>
            </a:r>
            <a:r>
              <a:rPr lang="vi-VN" sz="2800" dirty="0">
                <a:solidFill>
                  <a:schemeClr val="bg1"/>
                </a:solidFill>
                <a:latin typeface="Candara" pitchFamily="34" charset="0"/>
              </a:rPr>
              <a:t>ă descoperim</a:t>
            </a:r>
            <a:r>
              <a:rPr lang="vi-VN" dirty="0">
                <a:solidFill>
                  <a:schemeClr val="bg1"/>
                </a:solidFill>
                <a:latin typeface="Arial" pitchFamily="34" charset="0"/>
                <a:cs typeface="Arial" pitchFamily="34" charset="0"/>
              </a:rPr>
              <a:t>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p:txBody>
      </p:sp>
      <p:sp>
        <p:nvSpPr>
          <p:cNvPr id="3" name="TextBox 2"/>
          <p:cNvSpPr txBox="1">
            <a:spLocks noChangeArrowheads="1"/>
          </p:cNvSpPr>
          <p:nvPr/>
        </p:nvSpPr>
        <p:spPr bwMode="auto">
          <a:xfrm>
            <a:off x="565536" y="1514505"/>
            <a:ext cx="4032250" cy="646331"/>
          </a:xfrm>
          <a:prstGeom prst="rect">
            <a:avLst/>
          </a:prstGeom>
          <a:noFill/>
          <a:ln w="9525">
            <a:noFill/>
            <a:miter lim="800000"/>
            <a:headEnd/>
            <a:tailEnd/>
          </a:ln>
        </p:spPr>
        <p:txBody>
          <a:bodyPr>
            <a:spAutoFit/>
          </a:bodyPr>
          <a:lstStyle/>
          <a:p>
            <a:pPr algn="just"/>
            <a:r>
              <a:rPr lang="ro-RO" dirty="0">
                <a:latin typeface="Candara" pitchFamily="34" charset="0"/>
              </a:rPr>
              <a:t>	</a:t>
            </a:r>
            <a:r>
              <a:rPr lang="en-US" dirty="0" smtClean="0"/>
              <a:t>BULGARIA - </a:t>
            </a:r>
            <a:r>
              <a:rPr lang="en-US" dirty="0" err="1"/>
              <a:t>Grup</a:t>
            </a:r>
            <a:r>
              <a:rPr lang="en-US" dirty="0"/>
              <a:t> </a:t>
            </a:r>
            <a:r>
              <a:rPr lang="en-US" dirty="0" err="1"/>
              <a:t>Şcolar</a:t>
            </a:r>
            <a:r>
              <a:rPr lang="en-US" dirty="0"/>
              <a:t> </a:t>
            </a:r>
            <a:r>
              <a:rPr lang="en-US" dirty="0" err="1"/>
              <a:t>Transporturi</a:t>
            </a:r>
            <a:r>
              <a:rPr lang="en-US" dirty="0"/>
              <a:t> Auto </a:t>
            </a:r>
            <a:r>
              <a:rPr lang="en-US" dirty="0" err="1"/>
              <a:t>Târgovişte</a:t>
            </a:r>
            <a:r>
              <a:rPr lang="ro-RO" dirty="0" smtClean="0"/>
              <a:t>.</a:t>
            </a:r>
            <a:endParaRPr lang="en-US" dirty="0">
              <a:latin typeface="Candara" pitchFamily="34" charset="0"/>
            </a:endParaRPr>
          </a:p>
        </p:txBody>
      </p:sp>
      <p:pic>
        <p:nvPicPr>
          <p:cNvPr id="5" name="Picture 2" descr="D:\EUROPE DIRECT 2013\7C1 ZIUA EUROPEI 2013\imagini Ziua Europei 2013\IMG_50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2034" y="1706026"/>
            <a:ext cx="3250446" cy="243783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D:\EUROPE DIRECT 2013\7C1 ZIUA EUROPEI 2013\imagini Ziua Europei 2013\IMG_5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47512"/>
            <a:ext cx="4932040" cy="369903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EUROPE DIRECT 2013\7C1 ZIUA EUROPEI 2013\imagini Ziua Europei 2013\IMG_5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5333" y="4221088"/>
            <a:ext cx="3203847" cy="240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003" y="264412"/>
            <a:ext cx="4610558" cy="523220"/>
          </a:xfrm>
          <a:prstGeom prst="rect">
            <a:avLst/>
          </a:prstGeom>
        </p:spPr>
        <p:txBody>
          <a:bodyPr wrap="none">
            <a:spAutoFit/>
          </a:bodyPr>
          <a:lstStyle/>
          <a:p>
            <a:pPr algn="ctr"/>
            <a:r>
              <a:rPr lang="ro-RO" sz="2800" dirty="0">
                <a:solidFill>
                  <a:schemeClr val="bg1"/>
                </a:solidFill>
                <a:latin typeface="Candara" pitchFamily="34" charset="0"/>
              </a:rPr>
              <a:t>Hai s</a:t>
            </a:r>
            <a:r>
              <a:rPr lang="vi-VN" sz="2800" dirty="0">
                <a:solidFill>
                  <a:schemeClr val="bg1"/>
                </a:solidFill>
                <a:latin typeface="Candara" pitchFamily="34" charset="0"/>
              </a:rPr>
              <a:t>ă descoperim</a:t>
            </a:r>
            <a:r>
              <a:rPr lang="vi-VN" dirty="0">
                <a:solidFill>
                  <a:schemeClr val="bg1"/>
                </a:solidFill>
                <a:latin typeface="Arial" pitchFamily="34" charset="0"/>
                <a:cs typeface="Arial" pitchFamily="34" charset="0"/>
              </a:rPr>
              <a:t>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p:txBody>
      </p:sp>
      <p:sp>
        <p:nvSpPr>
          <p:cNvPr id="3" name="TextBox 2"/>
          <p:cNvSpPr txBox="1">
            <a:spLocks noChangeArrowheads="1"/>
          </p:cNvSpPr>
          <p:nvPr/>
        </p:nvSpPr>
        <p:spPr bwMode="auto">
          <a:xfrm>
            <a:off x="565536" y="1514505"/>
            <a:ext cx="4032250" cy="646331"/>
          </a:xfrm>
          <a:prstGeom prst="rect">
            <a:avLst/>
          </a:prstGeom>
          <a:noFill/>
          <a:ln w="9525">
            <a:noFill/>
            <a:miter lim="800000"/>
            <a:headEnd/>
            <a:tailEnd/>
          </a:ln>
        </p:spPr>
        <p:txBody>
          <a:bodyPr>
            <a:spAutoFit/>
          </a:bodyPr>
          <a:lstStyle/>
          <a:p>
            <a:pPr algn="just"/>
            <a:r>
              <a:rPr lang="ro-RO" dirty="0">
                <a:latin typeface="Candara" pitchFamily="34" charset="0"/>
              </a:rPr>
              <a:t>	</a:t>
            </a:r>
            <a:r>
              <a:rPr lang="en-US" dirty="0" smtClean="0"/>
              <a:t>GERMANIA – </a:t>
            </a:r>
            <a:r>
              <a:rPr lang="en-US" dirty="0" err="1"/>
              <a:t>Liceul</a:t>
            </a:r>
            <a:r>
              <a:rPr lang="en-US" dirty="0"/>
              <a:t> </a:t>
            </a:r>
            <a:r>
              <a:rPr lang="en-US" i="1" dirty="0" err="1"/>
              <a:t>Voievodul</a:t>
            </a:r>
            <a:r>
              <a:rPr lang="en-US" i="1" dirty="0"/>
              <a:t> </a:t>
            </a:r>
            <a:r>
              <a:rPr lang="en-US" i="1" dirty="0" err="1"/>
              <a:t>Mircea</a:t>
            </a:r>
            <a:r>
              <a:rPr lang="en-US" i="1" dirty="0"/>
              <a:t> </a:t>
            </a:r>
            <a:r>
              <a:rPr lang="en-US" dirty="0" err="1"/>
              <a:t>Târgovişte</a:t>
            </a:r>
            <a:r>
              <a:rPr lang="ro-RO" dirty="0" smtClean="0"/>
              <a:t>.</a:t>
            </a:r>
            <a:endParaRPr lang="en-US" dirty="0">
              <a:latin typeface="Candara" pitchFamily="34" charset="0"/>
            </a:endParaRPr>
          </a:p>
        </p:txBody>
      </p:sp>
      <p:pic>
        <p:nvPicPr>
          <p:cNvPr id="2050" name="Picture 2" descr="D:\EUROPE DIRECT 2013\7C1 ZIUA EUROPEI 2013\imagini Ziua Europei 2013\IMG_49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93" y="2624002"/>
            <a:ext cx="4337692" cy="32532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EUROPE DIRECT 2013\7C1 ZIUA EUROPEI 2013\imagini Ziua Europei 2013\IMG_49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611" y="1916832"/>
            <a:ext cx="3227851" cy="24208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UROPE DIRECT 2013\7C1 ZIUA EUROPEI 2013\imagini Ziua Europei 2013\IMG_51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611" y="4457445"/>
            <a:ext cx="3227851" cy="228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003" y="264412"/>
            <a:ext cx="4610558" cy="523220"/>
          </a:xfrm>
          <a:prstGeom prst="rect">
            <a:avLst/>
          </a:prstGeom>
        </p:spPr>
        <p:txBody>
          <a:bodyPr wrap="none">
            <a:spAutoFit/>
          </a:bodyPr>
          <a:lstStyle/>
          <a:p>
            <a:pPr algn="ctr"/>
            <a:r>
              <a:rPr lang="ro-RO" sz="2800" dirty="0">
                <a:solidFill>
                  <a:schemeClr val="bg1"/>
                </a:solidFill>
                <a:latin typeface="Candara" pitchFamily="34" charset="0"/>
              </a:rPr>
              <a:t>Hai s</a:t>
            </a:r>
            <a:r>
              <a:rPr lang="vi-VN" sz="2800" dirty="0">
                <a:solidFill>
                  <a:schemeClr val="bg1"/>
                </a:solidFill>
                <a:latin typeface="Candara" pitchFamily="34" charset="0"/>
              </a:rPr>
              <a:t>ă descoperim</a:t>
            </a:r>
            <a:r>
              <a:rPr lang="vi-VN" dirty="0">
                <a:solidFill>
                  <a:schemeClr val="bg1"/>
                </a:solidFill>
                <a:latin typeface="Arial" pitchFamily="34" charset="0"/>
                <a:cs typeface="Arial" pitchFamily="34" charset="0"/>
              </a:rPr>
              <a:t>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p:txBody>
      </p:sp>
      <p:sp>
        <p:nvSpPr>
          <p:cNvPr id="3" name="TextBox 2"/>
          <p:cNvSpPr txBox="1">
            <a:spLocks noChangeArrowheads="1"/>
          </p:cNvSpPr>
          <p:nvPr/>
        </p:nvSpPr>
        <p:spPr bwMode="auto">
          <a:xfrm>
            <a:off x="565536" y="1514505"/>
            <a:ext cx="4032250" cy="646331"/>
          </a:xfrm>
          <a:prstGeom prst="rect">
            <a:avLst/>
          </a:prstGeom>
          <a:noFill/>
          <a:ln w="9525">
            <a:noFill/>
            <a:miter lim="800000"/>
            <a:headEnd/>
            <a:tailEnd/>
          </a:ln>
        </p:spPr>
        <p:txBody>
          <a:bodyPr>
            <a:spAutoFit/>
          </a:bodyPr>
          <a:lstStyle/>
          <a:p>
            <a:pPr algn="just"/>
            <a:r>
              <a:rPr lang="ro-RO" dirty="0">
                <a:latin typeface="Candara" pitchFamily="34" charset="0"/>
              </a:rPr>
              <a:t>	</a:t>
            </a:r>
            <a:r>
              <a:rPr lang="en-US" dirty="0" smtClean="0"/>
              <a:t>UNGARIA – </a:t>
            </a:r>
            <a:r>
              <a:rPr lang="en-US" dirty="0" err="1"/>
              <a:t>Liceul</a:t>
            </a:r>
            <a:r>
              <a:rPr lang="en-US" dirty="0"/>
              <a:t> </a:t>
            </a:r>
            <a:r>
              <a:rPr lang="en-US" dirty="0" err="1"/>
              <a:t>Tehnologic</a:t>
            </a:r>
            <a:r>
              <a:rPr lang="en-US" dirty="0"/>
              <a:t> </a:t>
            </a:r>
            <a:r>
              <a:rPr lang="en-US" dirty="0" err="1"/>
              <a:t>Voineşti</a:t>
            </a:r>
            <a:r>
              <a:rPr lang="ro-RO" dirty="0" smtClean="0"/>
              <a:t>.</a:t>
            </a:r>
            <a:endParaRPr lang="en-US" dirty="0">
              <a:latin typeface="Candara" pitchFamily="34" charset="0"/>
            </a:endParaRPr>
          </a:p>
        </p:txBody>
      </p:sp>
      <p:pic>
        <p:nvPicPr>
          <p:cNvPr id="7170" name="Picture 2" descr="D:\EUROPE DIRECT 2013\7C1 ZIUA EUROPEI 2013\imagini Ziua Europei 2013\IMG_49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772816"/>
            <a:ext cx="3266679" cy="2450009"/>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EUROPE DIRECT 2013\7C1 ZIUA EUROPEI 2013\imagini Ziua Europei 2013\IMG_51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96" y="2575624"/>
            <a:ext cx="5170283" cy="38777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EUROPE DIRECT 2013\7C1 ZIUA EUROPEI 2013\imagini Ziua Europei 2013\IMG_51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209" y="4283926"/>
            <a:ext cx="3276590" cy="245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003" y="264412"/>
            <a:ext cx="4610558" cy="523220"/>
          </a:xfrm>
          <a:prstGeom prst="rect">
            <a:avLst/>
          </a:prstGeom>
        </p:spPr>
        <p:txBody>
          <a:bodyPr wrap="none">
            <a:spAutoFit/>
          </a:bodyPr>
          <a:lstStyle/>
          <a:p>
            <a:pPr algn="ctr"/>
            <a:r>
              <a:rPr lang="ro-RO" sz="2800" dirty="0">
                <a:solidFill>
                  <a:schemeClr val="bg1"/>
                </a:solidFill>
                <a:latin typeface="Candara" pitchFamily="34" charset="0"/>
              </a:rPr>
              <a:t>Hai s</a:t>
            </a:r>
            <a:r>
              <a:rPr lang="vi-VN" sz="2800" dirty="0">
                <a:solidFill>
                  <a:schemeClr val="bg1"/>
                </a:solidFill>
                <a:latin typeface="Candara" pitchFamily="34" charset="0"/>
              </a:rPr>
              <a:t>ă descoperim</a:t>
            </a:r>
            <a:r>
              <a:rPr lang="vi-VN" dirty="0">
                <a:solidFill>
                  <a:schemeClr val="bg1"/>
                </a:solidFill>
                <a:latin typeface="Arial" pitchFamily="34" charset="0"/>
                <a:cs typeface="Arial" pitchFamily="34" charset="0"/>
              </a:rPr>
              <a:t>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p:txBody>
      </p:sp>
      <p:sp>
        <p:nvSpPr>
          <p:cNvPr id="3" name="TextBox 2"/>
          <p:cNvSpPr txBox="1">
            <a:spLocks noChangeArrowheads="1"/>
          </p:cNvSpPr>
          <p:nvPr/>
        </p:nvSpPr>
        <p:spPr bwMode="auto">
          <a:xfrm>
            <a:off x="565536" y="1514505"/>
            <a:ext cx="4032250" cy="646331"/>
          </a:xfrm>
          <a:prstGeom prst="rect">
            <a:avLst/>
          </a:prstGeom>
          <a:noFill/>
          <a:ln w="9525">
            <a:noFill/>
            <a:miter lim="800000"/>
            <a:headEnd/>
            <a:tailEnd/>
          </a:ln>
        </p:spPr>
        <p:txBody>
          <a:bodyPr>
            <a:spAutoFit/>
          </a:bodyPr>
          <a:lstStyle/>
          <a:p>
            <a:pPr algn="just"/>
            <a:r>
              <a:rPr lang="ro-RO" dirty="0">
                <a:latin typeface="Candara" pitchFamily="34" charset="0"/>
              </a:rPr>
              <a:t>	</a:t>
            </a:r>
            <a:r>
              <a:rPr lang="it-IT" dirty="0" smtClean="0"/>
              <a:t>ITALIA – </a:t>
            </a:r>
            <a:r>
              <a:rPr lang="it-IT" dirty="0"/>
              <a:t>Liceul Tehnologic </a:t>
            </a:r>
            <a:r>
              <a:rPr lang="it-IT" i="1" dirty="0"/>
              <a:t>Goga Ionescu </a:t>
            </a:r>
            <a:r>
              <a:rPr lang="it-IT" dirty="0"/>
              <a:t>Titu</a:t>
            </a:r>
            <a:r>
              <a:rPr lang="ro-RO" dirty="0" smtClean="0"/>
              <a:t>.</a:t>
            </a:r>
            <a:endParaRPr lang="en-US" dirty="0">
              <a:latin typeface="Candara" pitchFamily="34" charset="0"/>
            </a:endParaRPr>
          </a:p>
        </p:txBody>
      </p:sp>
      <p:pic>
        <p:nvPicPr>
          <p:cNvPr id="3074" name="Picture 2" descr="D:\EUROPE DIRECT 2013\7C1 ZIUA EUROPEI 2013\imagini Ziua Europei 2013\IMG_49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9711" y="1196752"/>
            <a:ext cx="2952329" cy="221424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EUROPE DIRECT 2013\7C1 ZIUA EUROPEI 2013\imagini Ziua Europei 2013\IMG_4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519284"/>
            <a:ext cx="5053380" cy="37900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UROPE DIRECT 2013\7C1 ZIUA EUROPEI 2013\imagini Ziua Europei 2013\IMG_51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009" y="3535970"/>
            <a:ext cx="2427734" cy="323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90500"/>
            <a:ext cx="9144000" cy="584775"/>
          </a:xfrm>
          <a:prstGeom prst="rect">
            <a:avLst/>
          </a:prstGeom>
          <a:noFill/>
          <a:ln w="9525">
            <a:noFill/>
            <a:miter lim="800000"/>
            <a:headEnd/>
            <a:tailEnd/>
          </a:ln>
        </p:spPr>
        <p:txBody>
          <a:bodyPr>
            <a:spAutoFit/>
          </a:bodyPr>
          <a:lstStyle/>
          <a:p>
            <a:pPr algn="ctr"/>
            <a:r>
              <a:rPr lang="vi-VN" sz="3200" dirty="0" smtClean="0">
                <a:solidFill>
                  <a:schemeClr val="bg1"/>
                </a:solidFill>
                <a:latin typeface="Candara" pitchFamily="34" charset="0"/>
              </a:rPr>
              <a:t>Călător</a:t>
            </a:r>
            <a:r>
              <a:rPr lang="ro-RO" sz="3200" dirty="0" smtClean="0">
                <a:solidFill>
                  <a:schemeClr val="bg1"/>
                </a:solidFill>
                <a:latin typeface="Candara" pitchFamily="34" charset="0"/>
              </a:rPr>
              <a:t>ind...</a:t>
            </a:r>
            <a:r>
              <a:rPr lang="vi-VN" sz="3200" dirty="0" smtClean="0">
                <a:solidFill>
                  <a:schemeClr val="bg1"/>
                </a:solidFill>
                <a:latin typeface="Candara" pitchFamily="34" charset="0"/>
              </a:rPr>
              <a:t> </a:t>
            </a:r>
            <a:r>
              <a:rPr lang="ro-RO" sz="3200" dirty="0" smtClean="0">
                <a:solidFill>
                  <a:schemeClr val="bg1"/>
                </a:solidFill>
                <a:latin typeface="Candara" pitchFamily="34" charset="0"/>
              </a:rPr>
              <a:t>î</a:t>
            </a:r>
            <a:r>
              <a:rPr lang="vi-VN" sz="3200" dirty="0" smtClean="0">
                <a:solidFill>
                  <a:schemeClr val="bg1"/>
                </a:solidFill>
                <a:latin typeface="Candara" pitchFamily="34" charset="0"/>
              </a:rPr>
              <a:t>n</a:t>
            </a:r>
            <a:r>
              <a:rPr lang="ro-RO" sz="3200" dirty="0" smtClean="0">
                <a:solidFill>
                  <a:schemeClr val="bg1"/>
                </a:solidFill>
                <a:latin typeface="Candara" pitchFamily="34" charset="0"/>
              </a:rPr>
              <a:t> </a:t>
            </a:r>
            <a:r>
              <a:rPr lang="vi-VN" sz="3200" dirty="0" smtClean="0">
                <a:solidFill>
                  <a:schemeClr val="bg1"/>
                </a:solidFill>
                <a:latin typeface="Candara" pitchFamily="34" charset="0"/>
              </a:rPr>
              <a:t>timp</a:t>
            </a:r>
            <a:r>
              <a:rPr lang="ro-RO" sz="3200" dirty="0">
                <a:solidFill>
                  <a:schemeClr val="bg1"/>
                </a:solidFill>
                <a:latin typeface="Candara" pitchFamily="34" charset="0"/>
              </a:rPr>
              <a:t> </a:t>
            </a:r>
            <a:r>
              <a:rPr lang="ro-RO" sz="3200" dirty="0" smtClean="0">
                <a:solidFill>
                  <a:schemeClr val="bg1"/>
                </a:solidFill>
                <a:latin typeface="Candara" pitchFamily="34" charset="0"/>
              </a:rPr>
              <a:t>şi spaţiu - ÎNVINGĂTORI !</a:t>
            </a:r>
            <a:endParaRPr lang="vi-VN" sz="3200" dirty="0">
              <a:solidFill>
                <a:schemeClr val="bg1"/>
              </a:solidFill>
              <a:latin typeface="Candara" pitchFamily="34" charset="0"/>
            </a:endParaRPr>
          </a:p>
        </p:txBody>
      </p:sp>
      <p:sp>
        <p:nvSpPr>
          <p:cNvPr id="3" name="TextBox 2"/>
          <p:cNvSpPr txBox="1">
            <a:spLocks noChangeArrowheads="1"/>
          </p:cNvSpPr>
          <p:nvPr/>
        </p:nvSpPr>
        <p:spPr bwMode="auto">
          <a:xfrm>
            <a:off x="322263" y="1123950"/>
            <a:ext cx="8499475" cy="923330"/>
          </a:xfrm>
          <a:prstGeom prst="rect">
            <a:avLst/>
          </a:prstGeom>
          <a:noFill/>
          <a:ln w="9525">
            <a:noFill/>
            <a:miter lim="800000"/>
            <a:headEnd/>
            <a:tailEnd/>
          </a:ln>
        </p:spPr>
        <p:txBody>
          <a:bodyPr>
            <a:spAutoFit/>
          </a:bodyPr>
          <a:lstStyle/>
          <a:p>
            <a:pPr algn="just"/>
            <a:r>
              <a:rPr lang="ro-RO" dirty="0">
                <a:latin typeface="Candara" pitchFamily="34" charset="0"/>
              </a:rPr>
              <a:t>	</a:t>
            </a:r>
            <a:r>
              <a:rPr lang="vi-VN" dirty="0"/>
              <a:t>La final, câștigătorii au primit premii constând în echipamente informatice moderne. În acest an, cea mai bună echipă a fost cea </a:t>
            </a:r>
            <a:r>
              <a:rPr lang="vi-VN" dirty="0" smtClean="0"/>
              <a:t>a </a:t>
            </a:r>
            <a:r>
              <a:rPr lang="vi-VN" dirty="0"/>
              <a:t>Liceului Tehnologic </a:t>
            </a:r>
            <a:r>
              <a:rPr lang="vi-VN" i="1" dirty="0"/>
              <a:t>Nicolae Ciorănescu</a:t>
            </a:r>
            <a:r>
              <a:rPr lang="vi-VN" dirty="0"/>
              <a:t> Târgoviște, care a reprezentat Grecia. </a:t>
            </a:r>
            <a:endParaRPr lang="en-US" dirty="0">
              <a:latin typeface="Candara" pitchFamily="34" charset="0"/>
            </a:endParaRPr>
          </a:p>
        </p:txBody>
      </p:sp>
      <p:pic>
        <p:nvPicPr>
          <p:cNvPr id="6" name="Picture 4" descr="C:\Users\Lenovo\Downloads\Sigla ED - albastru cu albastru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229020"/>
            <a:ext cx="1450264" cy="137821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D:\EUROPE DIRECT 2013\7C1 ZIUA EUROPEI 2013\imagini Ziua Europei 2013\IMG_5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04864"/>
            <a:ext cx="5580112" cy="4185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250"/>
                            </p:stCondLst>
                            <p:childTnLst>
                              <p:par>
                                <p:cTn id="12" presetID="45"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75" y="260350"/>
            <a:ext cx="9144000" cy="585788"/>
          </a:xfrm>
          <a:prstGeom prst="rect">
            <a:avLst/>
          </a:prstGeom>
          <a:noFill/>
          <a:ln w="9525">
            <a:noFill/>
            <a:miter lim="800000"/>
            <a:headEnd/>
            <a:tailEnd/>
          </a:ln>
        </p:spPr>
        <p:txBody>
          <a:bodyPr>
            <a:spAutoFit/>
          </a:bodyPr>
          <a:lstStyle/>
          <a:p>
            <a:pPr algn="ctr"/>
            <a:r>
              <a:rPr lang="ro-RO" sz="3200" dirty="0" smtClean="0">
                <a:solidFill>
                  <a:schemeClr val="bg1"/>
                </a:solidFill>
                <a:latin typeface="Candara" pitchFamily="34" charset="0"/>
              </a:rPr>
              <a:t>TOMBOLA EUROPEANĂ !!!</a:t>
            </a:r>
            <a:endParaRPr lang="en-US" sz="3200" dirty="0">
              <a:solidFill>
                <a:schemeClr val="bg1"/>
              </a:solidFill>
              <a:latin typeface="Candara" pitchFamily="34" charset="0"/>
            </a:endParaRPr>
          </a:p>
        </p:txBody>
      </p:sp>
      <p:sp>
        <p:nvSpPr>
          <p:cNvPr id="3" name="TextBox 2"/>
          <p:cNvSpPr txBox="1">
            <a:spLocks noChangeArrowheads="1"/>
          </p:cNvSpPr>
          <p:nvPr/>
        </p:nvSpPr>
        <p:spPr bwMode="auto">
          <a:xfrm>
            <a:off x="315913" y="1598613"/>
            <a:ext cx="8567737" cy="1477328"/>
          </a:xfrm>
          <a:prstGeom prst="rect">
            <a:avLst/>
          </a:prstGeom>
          <a:noFill/>
          <a:ln w="9525">
            <a:noFill/>
            <a:miter lim="800000"/>
            <a:headEnd/>
            <a:tailEnd/>
          </a:ln>
        </p:spPr>
        <p:txBody>
          <a:bodyPr>
            <a:spAutoFit/>
          </a:bodyPr>
          <a:lstStyle/>
          <a:p>
            <a:pPr algn="just"/>
            <a:r>
              <a:rPr lang="ro-RO" dirty="0">
                <a:latin typeface="Candara" pitchFamily="34" charset="0"/>
              </a:rPr>
              <a:t>	</a:t>
            </a:r>
            <a:r>
              <a:rPr lang="vi-VN" dirty="0"/>
              <a:t>Echipajele au fost încurajate de un </a:t>
            </a:r>
            <a:r>
              <a:rPr lang="vi-VN" dirty="0">
                <a:solidFill>
                  <a:srgbClr val="FF0000"/>
                </a:solidFill>
              </a:rPr>
              <a:t>număr mare de susținători</a:t>
            </a:r>
            <a:r>
              <a:rPr lang="vi-VN" dirty="0"/>
              <a:t>, care, pe lângă spectacolul oferit de colegi, au putut participa și la o tombolă europeană unde fiecare bilet era câștigător. În acest fel, toți cei </a:t>
            </a:r>
            <a:r>
              <a:rPr lang="ro-RO" dirty="0" smtClean="0">
                <a:solidFill>
                  <a:srgbClr val="FF0000"/>
                </a:solidFill>
              </a:rPr>
              <a:t>peste </a:t>
            </a:r>
            <a:r>
              <a:rPr lang="vi-VN" dirty="0" smtClean="0">
                <a:solidFill>
                  <a:srgbClr val="FF0000"/>
                </a:solidFill>
              </a:rPr>
              <a:t>400 </a:t>
            </a:r>
            <a:r>
              <a:rPr lang="vi-VN" dirty="0">
                <a:solidFill>
                  <a:srgbClr val="FF0000"/>
                </a:solidFill>
              </a:rPr>
              <a:t>de participanți</a:t>
            </a:r>
            <a:r>
              <a:rPr lang="vi-VN" dirty="0"/>
              <a:t> au primit câte un mic dar din partea organizatorilor, pentru a simți că Ziua Europei este cu adevărat și ziua lor.</a:t>
            </a:r>
            <a:endParaRPr lang="en-US" dirty="0">
              <a:latin typeface="Candara" pitchFamily="34" charset="0"/>
            </a:endParaRPr>
          </a:p>
        </p:txBody>
      </p:sp>
      <p:pic>
        <p:nvPicPr>
          <p:cNvPr id="8194" name="Picture 2" descr="http://www.femeiastie.ro/upload/article/cover/359670_173735_Europe_Da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448" y="3212976"/>
            <a:ext cx="4075212" cy="2939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Lenovo\Downloads\Sigla ED - albastru cu albastru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5363158"/>
            <a:ext cx="1450264" cy="137821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3.bp.blogspot.com/-YvG4zcDmbX4/TcgVMys6QuI/AAAAAAAAADo/ZfZoXQcbnz8/s400/tombo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55191">
            <a:off x="529726" y="3731396"/>
            <a:ext cx="2818409" cy="2113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par>
                          <p:cTn id="9" fill="hold">
                            <p:stCondLst>
                              <p:cond delay="750"/>
                            </p:stCondLst>
                            <p:childTnLst>
                              <p:par>
                                <p:cTn id="10" presetID="12" presetClass="entr" presetSubtype="4" fill="hold" nodeType="afterEffect">
                                  <p:stCondLst>
                                    <p:cond delay="15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938" y="188913"/>
            <a:ext cx="9144000" cy="522287"/>
          </a:xfrm>
          <a:prstGeom prst="rect">
            <a:avLst/>
          </a:prstGeom>
          <a:noFill/>
          <a:ln w="9525">
            <a:noFill/>
            <a:miter lim="800000"/>
            <a:headEnd/>
            <a:tailEnd/>
          </a:ln>
        </p:spPr>
        <p:txBody>
          <a:bodyPr>
            <a:spAutoFit/>
          </a:bodyPr>
          <a:lstStyle/>
          <a:p>
            <a:pPr algn="ctr"/>
            <a:r>
              <a:rPr lang="ro-RO" sz="2800" dirty="0" smtClean="0">
                <a:solidFill>
                  <a:schemeClr val="bg1"/>
                </a:solidFill>
                <a:latin typeface="Candara" pitchFamily="34" charset="0"/>
              </a:rPr>
              <a:t>LA MULŢI ANI, EUROPA !</a:t>
            </a:r>
            <a:endParaRPr lang="en-US" sz="2800" dirty="0">
              <a:solidFill>
                <a:schemeClr val="bg1"/>
              </a:solidFill>
              <a:latin typeface="Candara" pitchFamily="34" charset="0"/>
            </a:endParaRPr>
          </a:p>
        </p:txBody>
      </p:sp>
      <p:sp>
        <p:nvSpPr>
          <p:cNvPr id="3" name="TextBox 2"/>
          <p:cNvSpPr txBox="1"/>
          <p:nvPr/>
        </p:nvSpPr>
        <p:spPr>
          <a:xfrm>
            <a:off x="323850" y="1628775"/>
            <a:ext cx="3816102" cy="3477875"/>
          </a:xfrm>
          <a:prstGeom prst="rect">
            <a:avLst/>
          </a:prstGeom>
          <a:noFill/>
        </p:spPr>
        <p:txBody>
          <a:bodyPr wrap="square">
            <a:spAutoFit/>
          </a:bodyPr>
          <a:lstStyle/>
          <a:p>
            <a:pPr algn="just" fontAlgn="auto">
              <a:spcBef>
                <a:spcPts val="0"/>
              </a:spcBef>
              <a:spcAft>
                <a:spcPts val="0"/>
              </a:spcAft>
              <a:defRPr/>
            </a:pPr>
            <a:r>
              <a:rPr lang="ro-RO" dirty="0">
                <a:latin typeface="+mj-lt"/>
              </a:rPr>
              <a:t>	</a:t>
            </a:r>
            <a:r>
              <a:rPr lang="vi-VN" sz="2000" dirty="0" smtClean="0">
                <a:solidFill>
                  <a:srgbClr val="0070C0"/>
                </a:solidFill>
              </a:rPr>
              <a:t>Echipa</a:t>
            </a:r>
            <a:endParaRPr lang="en-US" sz="2000" dirty="0" smtClean="0">
              <a:solidFill>
                <a:srgbClr val="0070C0"/>
              </a:solidFill>
            </a:endParaRPr>
          </a:p>
          <a:p>
            <a:pPr algn="just" fontAlgn="auto">
              <a:spcBef>
                <a:spcPts val="0"/>
              </a:spcBef>
              <a:spcAft>
                <a:spcPts val="0"/>
              </a:spcAft>
              <a:defRPr/>
            </a:pPr>
            <a:endParaRPr lang="en-US" sz="2000" dirty="0" smtClean="0">
              <a:solidFill>
                <a:srgbClr val="0070C0"/>
              </a:solidFill>
            </a:endParaRPr>
          </a:p>
          <a:p>
            <a:pPr algn="ctr" fontAlgn="auto">
              <a:spcBef>
                <a:spcPts val="0"/>
              </a:spcBef>
              <a:spcAft>
                <a:spcPts val="0"/>
              </a:spcAft>
              <a:defRPr/>
            </a:pPr>
            <a:r>
              <a:rPr lang="vi-VN" sz="2000" dirty="0" smtClean="0">
                <a:solidFill>
                  <a:srgbClr val="0070C0"/>
                </a:solidFill>
              </a:rPr>
              <a:t>EUROPE</a:t>
            </a:r>
            <a:r>
              <a:rPr lang="vi-VN" sz="2000" dirty="0">
                <a:solidFill>
                  <a:srgbClr val="0070C0"/>
                </a:solidFill>
              </a:rPr>
              <a:t> </a:t>
            </a:r>
            <a:r>
              <a:rPr lang="vi-VN" sz="2000" i="1" dirty="0">
                <a:solidFill>
                  <a:srgbClr val="0070C0"/>
                </a:solidFill>
              </a:rPr>
              <a:t>DIRECT</a:t>
            </a:r>
            <a:r>
              <a:rPr lang="vi-VN" sz="2000" dirty="0">
                <a:solidFill>
                  <a:srgbClr val="0070C0"/>
                </a:solidFill>
              </a:rPr>
              <a:t> Târgoviște mulțumește tuturor participanților și partenerilor pentru implicare și îi invită să le fie din nou alături și la următoarele evenimente. Până atunci, este cazul să spunem cu toții…LA MULȚI ANI, EUROPA</a:t>
            </a:r>
            <a:r>
              <a:rPr lang="vi-VN" sz="2000" dirty="0" smtClean="0"/>
              <a:t>!</a:t>
            </a:r>
            <a:endParaRPr lang="en-US" sz="2000" dirty="0" smtClean="0"/>
          </a:p>
          <a:p>
            <a:pPr algn="just" fontAlgn="auto">
              <a:spcBef>
                <a:spcPts val="0"/>
              </a:spcBef>
              <a:spcAft>
                <a:spcPts val="0"/>
              </a:spcAft>
              <a:defRPr/>
            </a:pPr>
            <a:endParaRPr lang="en-US" sz="2000" dirty="0">
              <a:latin typeface="+mj-lt"/>
            </a:endParaRPr>
          </a:p>
        </p:txBody>
      </p:sp>
      <p:sp>
        <p:nvSpPr>
          <p:cNvPr id="5" name="AutoShape 2" descr="data:image/jpeg;base64,/9j/4AAQSkZJRgABAQAAAQABAAD/2wCEAAkGBhMSERUTEhMWEhUSFRQSFxUUFxQUEhQUFBQVFRUUFBQXHCYeFxkjGRQUHy8gIycpLCwsFR4xNTAqNSYrLCkBCQoKDgwOGg8PGikcHBwpKS0pKSwpKTUpKSwsLCksLCksLCwpKSkpLCkpKSksKSksKSkpKSkpKSkpLCksLCwpKf/AABEIALQA8AMBIgACEQEDEQH/xAAcAAACAgMBAQAAAAAAAAAAAAADBAIFAAEGBwj/xAA7EAABAwMCBAQEAgkEAwEAAAABAAIDBBEhEjEFQVFhE3GBkQYiMqGxwQcUQlJiktHh8CMzgrJyovEV/8QAGgEAAwEBAQEAAAAAAAAAAAAAAQIDBAAFBv/EACcRAAICAgEEAgMAAwEAAAAAAAABAhEDIRIEMUFRBSITMmFxsfAG/9oADAMBAAIRAxEAPwD1Z8KBHgp0lLuGVZMUk0IpcgBpRFxxp5QCCiEqLiuOIaigvkt6o7nIEwRQDYepvcEhJPpIuo+NqKfiCxx8tkKSZQc1Cey+EUgWLzS3OFX1cbh8w5K4/VFJ1MLW3VFJIRxs5x0pxi56paU5VxV6G42Ko3G5WmGyMkTjmIKJK8ECy1DROdsE2zh52HLdM2kckxeGLqjPB2burWmoGNyc+aWkh+bH2U+dsbjRXt1kWQHgjBV2WCyUMbSUVIDRXtp7nKaI07ZA2UpABgKOu3dM3ZwzFUAjO6Xq5OY5KTYQ7Oyi+ivslVB2aZxPFuacFyL9VVOpdO6ehkIaF0l6OTHA6zUvTy3d90douLqAYApDnYlyA92UVDLMrGXJtes1oZKxccDkflaJusleoMlwmoBInkhyFYhzORQBDiLrZwo0UhKJNDqBv6I1OLNCrehPIwxREebrcTDfKMFNjg5EueqNK9Bey4sigM57id3y/L2VjR8NaBcjdbfSltja6I2s1Y2V3JtUiVb2TLOllp0rQmCwAJV7QRhImMLPrST2UHOIWOjtgrTXjYlV14EFnPd53Q2EpyVwDcXuhRwm2pMmCjcFKSmBRhqyOaxsNypyTW3SNsaiLY7clpzgEP8AWxdK1Ew3CZJgs1XG6WhrLYKHJIShSRlWSEsso+JZA5JqVxNrGy59zSE/RSudjolcV3Cmd/qso+KtujSc8ll5qVmocCwlV0VXfF1y/wAbfFGgeCx5Dj9ZYSHW/dDht3XSXHuWwYZZ58InYTOCXdcbLyen+LpovpleR0eS+/8AMuj4Z+lNuBNF/wAmGx87HH3QWWJsyfGZo/rs7oXQZGFK8P8AjGjm+mYNJ5P+U+5wrV7QRcZ8tk6kvB588U4fsqE2DKIIUxHEiuiRbESFXPsg/rA6ok0NyouoeiKoGwDut1sy43WpKZw5ABRiYBvn8E4uzTXOdi2Fo8Nsb3TET7FSc7UbLrZ1C+nULFJtY5l22vkqyL2My9zWD+Ihv4pGo+MaCK+qoYT/AAguP2CKb8I6jbKF7skWTLOFNJuqOo/SrQN2Mr/KMj/sQkXfpTjd/twSFouZHOIa5rNrsAJub9UHz9BSR2MvC2gYCTmhsFLh1Q9rW63CRjvma61iA7IujTtBU8c+Q0o0VMrCDcD1SVQXEroGQDzQZ4mlaFMk4nNeE/fvZHEA5lXDeHmyKzhQO6b8qF4M5zRd1gm4qDrurR/Dg0qHg5wUfyX2O40IzcKBGDY+6BSAMcQf/qtZGkKuqYdR2RUm+5zR3LnJOoh1XRXuWvECwo0FZ4BHJeL8U4k+WV7ntMZLnfKTkWJFj3Xvmi68K+L5mOrp9H0iQj1H1fe6nmlaPV+K1OX+CsAuo6EWOPp7KbocYWNn0qimLlie4b8TVNMf9KVzR+6csPm04SxHUIb2Lk2hcmKM1TR6Z8L/AKUmyubFUM0PdgPZlhPdu7fS4XewVrHbOB9V4X8HcP11IJ2jaX+uw+5XorGry+t+Xl02RQST1s8XN8fBv66OwlCiHKi4e+UmzD53y0D8lZy8WhjPzyt1dAb/AIZV8XzWLJj5cWn/AN5POn0coyq7G5obhVXFGvZG50TC97WktBFgSBsbLUvxbGDgPPk38yUIfFkfMP8A/VZJ/L5W/q6RRdIq2jzeq+O6wuIOmI7WDbEepuVXVHxBUv8Aqmk8g4gfZd/Umk4lfQHh7b/P4bgPIutY+64+r4AY5Cx2CMix3HUAr6/ouqj1CpxcZemv9Hl5cTg+9ooHOLtyT5qPgXV+3gYPP7JuHgbBuT7L0+BDkc1HQ35LouD0hjAIGcO9jgHzT8dBG3YEqbqmwOlvqu4oWzq6M+LFoa7Tf5mHp1YcjIz7J06m4K4mj4g9jwNRaW/PoaQLdLjqenddLUQSTiOeN51NPzgO0gdtIFiOXLe9142XG8E/4zZB840WcbjbZRjpzucotI7UL+/ZNOYLJuQtCjnqQnsEGWPKVmdZPVguhp1QDe6Te/OFDVfkoc0yQrYdz8IFrFSJsEKF93XOyZAOhndZBiqEGtqDshUslzkWUktDt7LinfkeYXzjUPu5x3uXH3JX0RFJ0Xg9dwYxSyRvOWOLe+5sSO4sfVZcyPZ+L3KS/glBLhPCX+qXZREbEI8cZsBbZZWfSYrXclg7ID2oj4SORUNV8H3SlmdV+jyL5pjzswe5cfyXXVM2gYAJ7mzR52yfIe6844JxjwJW2cWsLxrPXcDyAvt7r0nhNB47iT9DcHuel+i+d6zoZ5eq1vl29Hk9TlULb7FNV8Rlf8uo26N+VvkGt39bqEHCKl/0RuA72aPuuzm4pTUwsCwEcm6dXuVzvEfjKRxPhGOMdTd7vwsvc6f/AM/KS+7PAyfIpfqg9F8HyO/3ZQ3swXPucK3pOG0kfygxlw31ua533XBz1ksp+eV0nbIb/LssZCbbBe1h+Fw4tpKzFk6+c+56gIgB27Kr4twOGoFnts4fTIMSN8ndOxwuNp+LyQ4a97eVt2+xuE/T/GMt/qjf2cCx38zcfZa30mSO4kfzRfcruJ8Onpzpe0PafpkBIDh+R7H0Qomk74HRou4++y6yP4the3TNG9gOCCBJGfVt8eYCjHS0LzaOQXP7LZBf+U5VVllFVNMDin+rOYdG4jYW6Xx6n9ryC06NwGCGD979r06L0Cn4HA3Ph3/8iT+KaZRRjZjP5W3/AAU31a8IZYmeWQQhpJ67ucSSVc8A+JWQPDXvux3yu3cBfa5Ax6ruZKKM7sZ/K3+iU4hSNfGY3AaSNhgDyAUcuVZY8aHjBxd2IzcXbDPbJY8AlzQXNAOzrgWAvcb8lbyG4wqfgcWlhp3bMJ0eR3He+6tKV1vkPLby6eiwwlumXkvJtsSi6gByQmgpq1sSivkoxsljT2VpI1LPYmTA0V08F9ltlB8vdNg8kQp+QvEWmi1O2WpIXDknoo+aYdGCM8kvKjuJXP1AfkuK+POD3AqGDOGyDqOTr9tvZd5WYGFxvxtORSPGoNu5oN+YvcgdTZdJKUGzR0k3jzxo87M3RRMhSwlzhT8XGV5p9kp6thxVEc8IUk5dgefl5oAdqN+TV03wl8KGpOuS7YgfmPNx/db5Dn3VIY3J0jFn6pRi5SdIV4L8OGcF7j4cLMF9rl7v3WD9p3fYK/fxJzYxFE97I27C+T3ccEldRVxN0tjjjsGjS0CzQB0XN19DY3t7XIX0HS9Njx7auR8j1fWTzy9L0Vwgvk3Pnm6M2JZC65tsQmY4VtezCZQyNdgG9t+x6X6pirDgw6QSbY021X5bpaCnZCXOJI1Ent2HmtPq3P8Apu0ddif6KUFNw++n/BpceX12hXhfEHPBMgtbA+U2dbBIPW/JHnY390+39VecFoW6SbDezb790xU0LHfUPbdJjuEeLdv2GbUnaVHNxQu3aHW7G49kw2zvraD5gFSquFBp+Q/iHf3S0jHt3JseeCrcktMXi+5ZtrHgANlkaBsGveLfdTHGZ27VMvqWn8Wqjv8AxuP2UbOcbC/5pHji+6RycvZey/E043qHerYr/wDVLf8A79U76ZXn/jGB/wBVCDhzI8ym7t9IyfU/kiycQGzW2+w9lN44eIjcpexvhtdOZh4j9RtdoAAsedyAL4uuqDvEaHtOefmFx/DWOcdQOWG997LpKOqDTqH0Sb/wu5j/ADsvL6zDT5RNmHJaplvTzXH4opelHXab8v8AMqetQi7RR6ClyC9ywPQpHp0hQUjrJhpwk5HndMxSXF0zQEx5zbLfigpCesu63VGiS8Q2SqWrzP8ASifkhtzkd9mY/Erv+JVpaDZedfGfBp6os8J12i92OIaA7k4dcYTuEnjdD4MijlTfg4QPU4WOkcGsaXE4DQLk+gXTcP8A0duNvGlAH7sY1H+Y4HsV2nDeCRUzbRMA5F27z5uUodLKXfR6Ob5KNa2c98O/AWxqPPw2nn/GfyC7GWcMaGMADQLADAt2QnVrQCA4X5/0VNWcQscFetgwRh2PDz9RPK/syxNaW3Nsd9/K6BJxhjsOFhzO59AqZ9W525JVxw3hFm+LJyyGnn3PbstLpGcreJwNbZw5i4uCDbuFCmlsMbf5zTld85N+fXHsqmKTS7QcIrGuSn5DyfFx8E5gXvznp0ARQyyII8qMotunYhZUEhu3NunYcyfPZFrK22xBJ3KSpxqGXBgG5N7n+yVnkaD8tjvm91Bzjz4+SnB8eXgO6uJwc+f5KD3g7Y+6VkkS1ZK4MuzBuO987IznGMXL0dGMm0vZZeEN8HyRKZjibRjP39+Sr6dz32sLudmzb2XR0HDn20uIZf6tP1EdCeQR5asDW6FDwoAXfIBnlnPMauZ8lA0DW2u6wO18firWbSzDQMbHmqismJObFLbZ1Fpw/Q0WBHuPcrIpw82a4hhdp1DGRn2uc+qoBSxuOTbyuFfU4b4YjaNtrbDzKlkgmhoumX3D5yQY3/UzGefdEvbCp4ak4JP+ozB5a28vUbexVy2QPbqC8WSeKRvTU4k2qLgpRuupkK1i0KvCgx9scimZGYSjx7p0KyLqe5u3kjirs3KKIbH7Kq4i3Qbnb7IrehXoBxWpvYckiy5UHylxP4J3h3dal9URe2ZC0jKlUQl7XNuW6hYFu48kzI4BGpBlK5+Q8Slb8Oi3ylzSOZN9R/iv17Kp4g8w4mABOx3aR2I3Xe6QoVPDmTMLJGhzTyPXqOh7ro9Q09heNM894lO2KFsjJB4mpp0ac6fPYf0VRUfGlTK6we2wsdLRb0JXWca+AZ3F3gvbIHCw8Q6XsHIbWIH+dVL4m+EI4KNromgOgLS4jdzXWa8k+dj6KzzwdUwLG0cvJ8WWyY8bHOQfzUZOMNlILNxnukf1S+bXKJHwsBpOxGQRi3c9QCti5LZOonRUtYHbHbdRmlFxfa/qT2CqKSrIaHWJBGQATY89vdN8KgfUSamgm5swWvpbzNuqCbS+wGlei7r5R4bWsbZvPN89yFVFllaVPBKk20wENbgDUzV3JF8qrlcWnTI1zHdHgtPpff0SRnF9mBxaITcrGyhKTYNbv1UitgplGKba8ncnSXoc4FHpePmOdyN/ddOyoGzduZ/MlclTmxXa0PBdbP8AUuGuH0glriD1IyP7qGWajtjRi5FJxOqsSG5t0VMZyTkXXpdFRRwt0RMbG3o0Wv3J3J7lRn4RC83dG0nrax+yzLql5Rb8JwVK4DOQOrsAepV1SwPdbS0nuBZv8xsF08XD4m/TG0W7C/uUR5Sy6m+yCsPsoZOCvduWsOc3Lj9rfihUIfDLpkIc130uFwD/AMeX+dVeON0rWUge23MZB6FZsjeRbKxSj2DOwcf2U2SXCTo6nU3Sfqbjz7orXWPRQxyp8WUkvKCOchPUZpUB011pSJNlw+NU/Fe9rd1c1GM8guW47XBxDQuxK2CbpAZHBpsBvvZPU0bTayToYS5wvyCtoacDbmrzfgkkQmgG6NRSWGQpCPkVs055bFSspQzGQURm6AwWRAVNjjN1CqpmyRvjeLte0sPk4WKgyRE8RL2CeUVfDnU8hikFnDY8nt5Pb1v9jdLz1TQMheq19DFM3TKxsg5ahcg9WncHyVVH8GUYdq8EOtyc5zm+xOV6MOs1UlszPDvR55wHgtTUkshFonfU9wswdc8/IL1DgHAo6RmlvzO/aeRYu8h+yOyca8NaAAGgYAAsB2AC14qzZc0sn8RWMEgj7FK1EItpcA9vRwBHsVO62ZQpLQzKDiPwjD9TCYjvYZb6NO3oq2P4VBP+9i/7gv8A9l1VYzxBYGyoZiY3aTt1C0QySqrJSih/hvAoYyHButwOHPzbyGwKv2C6pqLiDTgFWsVRdQyW3srCgzgtOKG+ZT1qQ4Mz8kJ0hKm+MKIjTANOCGyREeUq94CZAYtV/K8PHk4dk6Hh41DIKSllvi261QzaTpOx28+n+d1HLCvshoS8G5gb2UGQE5unJorhJ+KQMhXxT5IScaZ0EzL3VDX8PBPRX7yqXiTyXWbyQgdMjSUlk3+qnqhUpNk/GOqMpMCQOCO2+SiO7qEklil3VN0tWHsMtsdlkjDZZRxG2Uw5qD0ETsQMrfjIs7km4gG6K2BhzKp6sJFz1A1R9E3EFhpnnqow1V0vPUNAyf6peEG4dyT1oWy2dJYKHiqEsoAUGMulGNMlybdVX10ep2B27K4EQspMpEVKgcbKumpNA6numaWovewyE1LGEjFP4biDsV18jqoP4jtSa1WQDUD3QnT/ADJasNli16i6RAY5Bk33QoNkp6nkq+ebO6dMVspOSkBN7+ipGhWRYT5qL7m3b/MIoiIIPLojOICZ09AWhiknD22O438+qT4tTm1x6/1UIqkNdceo7eXbf3Vo6xG1wfzWHeKdmj94j1VJbdUtUbuBT/GYidkCnp7tytEdKyT7k4Wd0N9d81k2NLRlCETSbo2ChOokcdtk5SjCI2IXRg0BBsKQSGTC3I/CBqstukCShiL4r7oHhBMGTCEQmQpCSnBQHxi3ZMeNbcKEliEyAyqqbDO6m2qOnIKJFwvUSXnHRWlPSiwHJO5JIVJsrGQOcBf+6tqSiFhfKYZSdAitbbZRlOyiiBNIERkQRyxRJU7GE6gALnOOPGMLoKtyqa2IGyvj0ycxSKUPDU+2C5yhU9LpIwiuPzJ3vsKhkRWCVeE3rQJ0qGZtzgRZKvNlNj0CpblNFChCbBBmkvslHNkPkhGqc3BG6qogsjU/KdV7Wz6q24VxEFtuVsfiW+n4FVVYNbRhLUsxjd0z7Hkf85JM2LnHXdBhLizvajZCbThYsWZFWE8AEZCFMwC1lixFHGmqTysWLn3ACLlqYrFiYApUzkDClQSkjK2sTeBfI41qDUtWLEvkYlSC5yrONgWLEkwxDFB5rFiQcKUKRYsXI4RmSUTb5KxYrRJy7jJGFV10hBwsWJ4dwSBwzuPNakmOq3ZbWKtCAxKbo+q4WLFzORsoU1OCdltYgEHJCMjohVFK0i9lixPEU//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D:\EUROPE DIRECT 2013\7C1 ZIUA EUROPEI 2013\imagini Ziua Europei 2013\IMG_49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543" y="1195469"/>
            <a:ext cx="4806488" cy="3604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3256" y="5271591"/>
            <a:ext cx="4752528" cy="923330"/>
          </a:xfrm>
          <a:prstGeom prst="rect">
            <a:avLst/>
          </a:prstGeom>
          <a:noFill/>
        </p:spPr>
        <p:txBody>
          <a:bodyPr wrap="square" rtlCol="0">
            <a:spAutoFit/>
          </a:bodyPr>
          <a:lstStyle/>
          <a:p>
            <a:pPr algn="ctr"/>
            <a:r>
              <a:rPr lang="en-US" dirty="0" smtClean="0"/>
              <a:t>ROM</a:t>
            </a:r>
            <a:r>
              <a:rPr lang="ro-RO" dirty="0" smtClean="0"/>
              <a:t>ÂNIA A FOST REPREZENTATĂ DE ECHIPA DE VOLUNTARI EUROPE DIRECT Târgovişte.</a:t>
            </a:r>
            <a:endParaRPr lang="en-US" dirty="0"/>
          </a:p>
        </p:txBody>
      </p:sp>
      <p:pic>
        <p:nvPicPr>
          <p:cNvPr id="6147" name="Picture 3" descr="D:\EUROPE DIRECT 2013\7C1 ZIUA EUROPEI 2013\imagini Ziua Europei 2013\IMG_5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695" y="4941168"/>
            <a:ext cx="2172121" cy="1629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52"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72217" y="1340768"/>
            <a:ext cx="8642350" cy="585787"/>
          </a:xfrm>
          <a:prstGeom prst="rect">
            <a:avLst/>
          </a:prstGeom>
          <a:noFill/>
          <a:ln w="9525">
            <a:noFill/>
            <a:miter lim="800000"/>
            <a:headEnd/>
            <a:tailEnd/>
          </a:ln>
        </p:spPr>
        <p:txBody>
          <a:bodyPr>
            <a:spAutoFit/>
          </a:bodyPr>
          <a:lstStyle/>
          <a:p>
            <a:pPr algn="ctr"/>
            <a:r>
              <a:rPr lang="ro-RO" sz="3200" dirty="0" smtClean="0">
                <a:solidFill>
                  <a:schemeClr val="bg1"/>
                </a:solidFill>
                <a:latin typeface="Candara" pitchFamily="34" charset="0"/>
              </a:rPr>
              <a:t>MULŢUMESC...PENTRU VOTUL ACORDAT</a:t>
            </a:r>
            <a:r>
              <a:rPr lang="en-US" sz="3200" dirty="0" smtClean="0">
                <a:solidFill>
                  <a:schemeClr val="bg1"/>
                </a:solidFill>
                <a:latin typeface="Candara" pitchFamily="34" charset="0"/>
              </a:rPr>
              <a:t> </a:t>
            </a:r>
            <a:r>
              <a:rPr lang="ro-RO" sz="3200" dirty="0" smtClean="0">
                <a:solidFill>
                  <a:schemeClr val="bg1"/>
                </a:solidFill>
                <a:latin typeface="Candara" pitchFamily="34" charset="0"/>
              </a:rPr>
              <a:t>!</a:t>
            </a:r>
            <a:r>
              <a:rPr lang="en-US" sz="3200" dirty="0" smtClean="0">
                <a:solidFill>
                  <a:schemeClr val="bg1"/>
                </a:solidFill>
                <a:latin typeface="Candara" pitchFamily="34" charset="0"/>
              </a:rPr>
              <a:t> </a:t>
            </a:r>
            <a:r>
              <a:rPr lang="en-US" sz="3200" dirty="0" smtClean="0">
                <a:solidFill>
                  <a:schemeClr val="bg1"/>
                </a:solidFill>
                <a:latin typeface="Candara" pitchFamily="34" charset="0"/>
                <a:sym typeface="Wingdings" pitchFamily="2" charset="2"/>
              </a:rPr>
              <a:t></a:t>
            </a:r>
            <a:endParaRPr lang="en-US" sz="3200" dirty="0">
              <a:solidFill>
                <a:schemeClr val="bg1"/>
              </a:solidFill>
              <a:latin typeface="Candara" pitchFamily="34" charset="0"/>
            </a:endParaRPr>
          </a:p>
        </p:txBody>
      </p:sp>
      <p:pic>
        <p:nvPicPr>
          <p:cNvPr id="7" name="Picture 4" descr="C:\Users\Lenovo\Downloads\Sigla ED - albastru cu albastru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479790"/>
            <a:ext cx="1450264" cy="137821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TEhUUEhQWFhUXGBwYGBgYGBwYFxwYGhocGBoYHRcaHSggHBwlHBgaITEhJSkrLi4uHB8zODMsNygtLisBCgoKDg0OGxAQGywlICY0LCwsLCw0LCwsLCw0LCwsLCwsLCwsLy8sLDQsLCwsLCwsLCwsLCwsLCwsLCwsLCwsLP/AABEIAIIBggMBIgACEQEDEQH/xAAcAAACAgMBAQAAAAAAAAAAAAAFBgMEAAIHAQj/xABCEAACAQIEAwYDBQUHAwUBAAABAhEAAwQSITEFQVEGEyJhcYEykaEHI0KxwRRSctHwJDNic6Ky4YKSwhU0Q2Pxk//EABoBAAIDAQEAAAAAAAAAAAAAAAIEAQMFAAb/xAAyEQACAQMDAgMGBQUBAAAAAAAAAQIDESEEEjFBUQUTMiIzYXGB8BQVobHBNEKR0fEj/9oADAMBAAIRAxEAPwDkqf1rU6CdKr2/OpgdNKBgG9s60Rw7EkDlOvmOnrQ/DsBv8qv2zsQAR6bb78qCRwUsXrVtSwtXS/MEwqyTBMH0GtSdrO1AxYh0BZPCjknOqbhcykB4OxYHn1kChjRGRiwXcnKNz6/zFaXcXaFoi25D6D4YlecsDA9I5b61MWwWiDh4Z/AlvvGYgCBLachzEk+9dV+z7jl20Ut31yfEyW/hJ0n4SIEc2Y5tTvy5DhbuVgyllI5qcp9iNqZey8Niba20uuzf3hK52B1MoAyyNBqWG500EsoGaPppboygkgTHPSTyqtw/Hq6znQ6tsRspgzrQa9x5f2ckAHKuql05CIJJOvmJA60odme0z3bWIsv3Kubd1tNS4CsDAQ5QfPQkawd6hRJ8zJ1C4zEeCPU6j5Df6UE4d2kV75sMCHDFNoGZQSTvscpo3YXKqg8gB8hXNe0Fw4fiefkWt3I8jCt9C1A+RzTwjNtS7O3zOmk1S4uv9nvf5b/7TV5Y5VV4v/cXv8t/9prih8EuC/u0/hX8hU1QYD+6T+BfyFT1L5OXBpfeFJGsCaqYS+X1MabRP61dYSINCOEXIu37R/AyleuR0BH+oMPaoOC4FexWV4a4k8IpU+0rF91gLpkgGFMGNCetNtc2+3DFRg7drndvKPZQWn55a4hnNMMNbT5soDROu5uyDI21U9KdeOXFOOuFbveMQwbUGFLoyKOcQG8qRcJdVGt3GyxbW4YYkBmzQF01k6x0jyq92g7TW2xi3MPYC218OUDxmdGMzpPJdhHrXS9DQemmoV4zfCaHjD3NKJYB4OboDS6uJGTOpBUjQjY1a4XxQMGT8R9xA3HrSsZHrNRsasnz+wQuNVS9xK9aR2tMFIAzAgEMpMEeWkmR0qS+8DXalw9oLbi6isPF4V3loBLQI0AAOtTF+0KeISjDTtPl4QbtdtsSttEXIoVQoIWTAEbsT06VqO0GOuie+YL+94ba/wDdApaitmvF9XYtrprt1Hp5Vfc83YnbjFx7l1O9uHKQC0uFYkT4ToTExUTa6kn5k1iYcQgRTsSRqdczfpFe3bTLowIPmI/OuuRZFbEFYIcwD1IjrSLxG4Fd1WDqRJAOnly96b+JYDvYkgAeUn2M6Uj8QcF25iajqczQNHT5VNhldvCskHVgAY01kxyFVQKK8HvFQxBcEgqYJAgjWSCNCNIOhrpO2SAdec6AjloNYqNbhGwFTYxYbTY1Hag6c6JPBJtbJdlX94gbDmYr6A7EIz3yzEnIhOpJ1PhG/vXDeAYUvibSgE+IHQe/6V27gHG8Pg7Vw3nHeMZFsa3CqjTw8pLHeKcpNRozffBRNXqRQZ7dY/KiWRu3ib0Gw9z+VJt/w2Gje4cg/hXxMfnlHua2xfHreMuNdzNb1AC3F2AGglC35UK49jh3lu2hBRQFkHQk6sf+4kegFZ7i3O7WD0M9TSp6FUqcryfP8/6FLj+xJAUbDfU9TVDgOMIbLPzP6CtuLX1JbrPqOnXT60Mw6Fn0Ma7ijRiB/i+NYEaArpplEfMigMBiTmA9R9NBV/ieiCfSPPr60K6V1rErJtl6fTX6b1pn9ax6zMfX11qTmefOsr3P/hX6/wA6yuOMQ7VL5VHZFbhaEgktL0q9ZOhB2IgxynlWuAsTuN9tdK8u2grZXcqDJ2gTsNADQPLscEuGIVRwGmBBypJjXckeXoPOtb3FFcuzxnywHKqxiMuogCYJ5eehFQcBwz3sRbtI5KltTvAAliAfL9K7Lw/hViyAEwtgiNc9tWZvViJpqjpJzW5MWraiFOVmcX4Dw5MRiBaN0Ws2iMwnM34U3ABblJiYHMV0PgXCEsv3d1XdSMoNxyyjWcpt6JlJAO28U1YXg2Dss161hLQuE6hgWUD/AAK2i+wqTiTLfJcoFbcgbEcz6jnXTcqUkjW0NGGopOTWOL9n8gsv31k2MxttlKqVOXT93TbbSuV8KD8PfF2bufO9sqpAhWBBEls4+RDajlrPR+EsLgCFvvB8J/eA5HzFD+3nCbeJsTcZbV+38LOwQN5Zm01/kfW28ZxvERr0ZUp7Zf8ASzh+2LKwdmV7bMQVBMrO3ijU6GNvbSB32hYhLtyzdtGQVKE+ZmP1oD2da0iMmJYDIpICk94GmChDwJkn4R1150Q4xftYgEWmCsSDDEqFZSc0iIEjmNJBpV/MPS1NtVX4Oh9kMb3uFtkzIWNeYBKg+cgA+9EOKr9xd/y3/wBppM7NcQt2u7W2+dmjMgkRIAMErBga6kbfJt41j1t24bXPKhesjX2qzbvlaIM5KCblixPgWHdW/wCBf9oqcMOv1pPONdo1gDYDpUb3W6mm/wAG+rM/8f2Q7QKC4HCOuNvsZyNbtwY56grPlE+9BbWNddmNErXG2jXfrQy0k1xkOOuhLlWGKa9mqPD+JLc0kZvzq/SsouLsx6E4zV4mpNce+2jiStcsqtxXFuLhQQdSQviMxGg9J86ZvtG4wxT9mtt3auPG/wC8D+FTzHUj061xnH2vvigIICMJJiZUmYJ6igbsS8kd3FLceySBqzHLy1YkDeYHnVbjeK8TBNATqeZ8vSrAsf8AtzpoGJ1HLURrrtQ7jAXvDl2Gg1mY51DOGPsrbjDiCTmYkidNCV0FEcVxNcIou5AzTCrOSTzJMGQPStezFmMPb81n/uJM/WpzwRMTet4e4xLEEZp8S/iJ6FjlG/KeunU6cqs9sUNSq+TBTvnoK3GO1d7ESrQlsyCi89ObHf6Dyox2a4VeVluG2ACjAd4Qoh1IJy/EYBzAgRoK6H2c+zPCYScVdL3jblkV4CabMVA1PSTHOKV+J8TzXLjkiT4QerOYI/7c/wAqnYovaTFS1EJVaknj7+gv/wDqF0tAA3PLpTBg+HNcGYtkt/CIEuzAyQg2JjSdhz89OCu7K164wNpXKKiiC5AnxH8C/U6xG4h7R8buKFW34Qy/GNDGxRQNEUeWp350UVultQEKDjS86ont4Xxf8L4/4D47TphPAJLbC2jkKvLx3Bqz/rG2laYPso+IutctX2uBreYG8SZDSAM8mSDI20g1zy0k67CYk+f1roH2b9qBZYWLpAt3DoSfhbqegPP2PWmXRSjjkVlXUpNySs+LYt/v6iz2g7N38IV/aFADGAc6sCBqYAM/ON6Q8WPETBAnpFdl+2XETesW/wB1Cx/6iB+QpA4bmZxlOWNWI08IksSOYgHeoWmUle5W57WKimreFwtyOgNOeN7LuqnFlPDcaToALZb8OVQAPWPL1XeI44Icq6t9BS047XZlis1cjThoIAaTHnU9rhqLqAZ6yaD3MQzAyxH5fSrXZ7B97e8bHIozMASC2sBARtJO/ISaEJZwhi4Dwm6Ga6oGTxZjcYIhMEAZiRJkgQOoqJ7a3LbFFylViAIiTMee1FuK8QZmVXtoFWMuRTC8goEknfn8+VB8anduchgkhiBrGmxn5+9QpXwWzo7Vcv4QQDG4gbnoKhuFxcXwCJmZkjl185offctBB15javLSy65+ogz6QP66VLZQUMThpLGFmdpjrrFDrNliYUa+X9aUSt8NDOzEnLJg82PQTsJ51aulUXWAOQHX9T51JJUTBsUys+s6Aage9aHhh5H6R+tWLeIJQn4SZyzvVL9uuD8X0H8qFEnj8Mcba1VZSDqPaiuH4ofxifMafSrz2kuL1HXnUnCz3hrKKnhDfvVlSQDQakG1eW7fkY68q2S4JIjX6edAcXLb5bZMaRuOvIHyP8604WrXb1tQveMxCqsbknQRzrLNjNIlVzDnO889I+lXOH48WIZSVuhGQGWBE6BgQNNNIPU+ldG1zrXOi8B7B3MFd/asTfw9sKDmtKSzQ2gAgaHNGgmm9OI2CQveJn/dzDMD0IB0Pl5HpXE7+Pur95bYeMgsQPDuSsq0jeefly0q4LiTJnYXSrnYqTqNSQYiJ/UzTlLUOC29BavpVUe6+Tut7rMiqd58oLEwF1J6Ac6SMJ2yupYLuEuENrmcghTsQFUzyHLflQTH9qr+LbJ3lq2hB8BWEaRszOTJ5DbWDVGpm608YRr+H1Keiobb3k8sv3O2twqyYVRZeWbMYY5B4gVFwZUMconUQaWeLY25dud5ddrjEfEzZiJ3EH4RPLSqT3Lig2zoBIIgddZMT86mxOKDhfu1BG7CRm6gjn9OdcJTnKbvIbezmILWwSEYjw+IZoGyjLEEwInoB0pl4lbRl7yxlEZe+tsWZyNgwcxMEiRry5ClPs9iLa23yx3h8S2rS3GOxkEmcoAgzJO4NOGO4Oy4a3fGU27gUgg6jMJykHnuNOlVu6LaeySS4YO4Zd7t1cCSpB+LU+RpsfHNecMxaAIUNEgbxI3336RSVbUyZAyxp1mmDsxeLKwO6t9DqP1+VOaBrzPoJ+LL/wAsd/0/6M1kVJcAqNWrwVpWyYaPGWtGqUuKgdulEiHYHcRuuo+7JD8vXlTvgeJhbKC80uAAx2kjnSgceguC3oXHib/CIJE+Zjb39R2J4izE61n66om0l0PQeCaPzISlLjA83MdhCFDW0IUALKAwBsBOwoPd7O8Pxd0zYRTlMsv3bajL+EjkedL9q4TVi1eI2MVn7meg/L4WwBu2X2b3LKrdwhN+1bV5TTvQCDqI+IDyg+VLXZTs8LrJisSua0Dlt222uuurM3/1LqT+8dOtdNw3FbineapdoSrDvlmSBbI5J5gcgRp7nrUN3E62hlTzyhbvXQqMxhQATyCj22Aox9mHATduHEvqokKZmSfiYEfL3PSkft3iStlEBjO2vmFG3zIpLw+Ja2022ZCdyrFT8xVtCs6cZJdRLUwUpJPofSv2lcYSxhhbLohc/idV8I/iI5xXJGRXCFbitDZzl8QnRVAbadX2ncUgXnLOWYksdyTJPqTqaZOzui6/4f8AdQrkJ15Kl5a4CnBsRctvBg2n0ca/DJMjw6Mp1Hy2JptxPY65dwj3AQxXx2gNSw2Y+UjlvIG1cytM1y4ARMsNuk+RrrXZLtSmFZrWIJFolcp0IUn4j1CyQTp1PWSwpKRMNRONKVH+1/eDmdzl6dI/o1vZeD/zGnrTr284PbN53wnikZmSNJOpe31B303mRNLnDcBmfK/xbm2OUDn56wBvryGtOynaN2IqF5WRbe+MVY+/Dd5aWEvAFvAP/jdQdd9GGo5yNpuzPBSYWNWhn/hnwp6sRJ8l/wAVRcaS0e7uFSqW4yZSCwLKOcCebEeXnTTgFFjB94rS2QuWBmWiBr5aD2quFdOLaLfw73qJf492nsWV7kx3VpD3qjXOcsOvnqYHmfKvn9nkkgRJJAmSAeU8/Wmji8mxdOpJKgn1cN/40qgUkpOSuaGvpxpTjTiuEvqeldPemnszhQoYqSczRr/h/wCSaVLzbV0LgeCyBEO6jxfxHVv9RI9qiTwLUVeQN7UcXay3dWwAcoLPuRPIdDHPzpZwWIyvuSCdZ/OrHHMQLmLutyzwJ2OXwx/pqTGXMOwVYZWEksBodBC5fnr6UUY4IqzbkFX8JDbj9K3GAYsjSmUENMFTvAEHrVdLo7jU61HhcUWa2vIEDc6+1Rtu7gNF+wdzsPpHSl3F3S1ws20xHQUaxN1RZYMSCfhjeQR0obw7hxxGIs2U0N10TqfEQCx9NT7URDD3Y3sdiMcx7kRaGhutogP7s7k+QFP+B+xW2ut7EFzyAUoB1k5iT9K6JgbVrCWUs2QFt21ge3M9Sdyepobf4mznQwKvpUJTyhetqY0ucsX3+zHh1oeIZj5s5+meg/GeztizYvGxbsmEJGVCLkiNdSSdJpsuWyd6FYvCCQfxDY9KdhpINWbE34lUg7qKt2a/k5UFrKeLnZyySTl3M6aDXyrKq/AS7ou/MaXxOZHhgg5XaRyn6VSwXD7t91SyudzyBA082YgD3NOPCuHF8xCaxJ8h5mouI9i8fGaxZ7yzE/dMjaDyDZideQNZqlnJrVKaXBpgux2OtFGRLLuDJQXbTmCPhKh+flQ3iHA7jXnNxDaO5Q7g7xrQNw9piGDIw3DAqw9iKMYjjTgLMkgAMx1kjT+vKpt1QENqftFLG8PZNS00MK05W27xNFmRzoRw/heYs11SAuw6nz8q5StyWypJtbQVZvEaSYO4616bUsxtqcoYwCQSB0nSfWKvcew6o6lBlzDYbev1+leYMyDmMQfaNpJo4u4vVThgrG+RIywpOqz05BjJor+32mtlP2VFLlYuZ2lQGkgKYUkjSelUFwrPnKtoJ99dBHvRDGdmriAaMT1jKPQZo8qhuyuwUrluyr20m2FVtGSQDcABJBzcjy8wT7HOEccu3ilm6FgLKhQOgHXeCZO/zpZQfs8C7bYtvERvqJJnNTRwHjVi8Vt28Otu4BJcbkbRqZoHJlsKWbtotMNcp0Aoe3FLmGv2io3OVlOkgkD/AJBorxEQy+EweY11G/ppFFON4bvsPaBh3turA6EhCMkT/EVJHl60VKTi7oLUQU42Yb4fjbd74GEjdTow9v12okMG2WY0rm2O4ZB1PdXA2js3hHmeajz23q5d4xibNtVa85YQGM5gfMRO9Pfj8ZRlrwtydov/ACO3cRvtSz2l7TrZRhh4e5tO6Kdt/wAR8tqVbvFrlx/G7sDpDZsvyOlVsW350FTXyeI4GqPg8Yu9R3+CCHZh2VibjEtczsWO7OAM5nyBWPWjls0o2Ma69y1wnKGuR0Ck5dv4Y/oU4YYgjTnS1e6UX8De8McXviuj/S2C5hhVpUqpa0OlELeopfcae01qDFP4WHUf8j61YuRQ/EtoaDeG4JwdznXb7MbtpQDohI9WaI/0j50sPhnUwVIP1+W9dRxfajDWQVyf2gHLn0235gnT+dC8f28s3TN1HDAQGsKiGf8AExM/9sVKqNKyieblRUndysc8SQdabeGWWQjTRspEEHST0J6GhGIupdcMCZmZbUxO39TTdwo3MR4bdlWCkglVIg79d5P1q+M11FqlJp4AnBcEb18AKBJLtGoRBqzacgOXPQc66A3E0tgrZtqrHQX11cwYElpIEDYRQMWlSEtoFJjvCpJBI2UST4R15n0FUuI46O+trIdFBJG3i1HvQyk5u0S+nCNOO6fJL2h7Qu6ZAVVg5zBRrPMg/hEjlEkzvJNbsrh4L3CoypAObRWLTAMciFNJr4xyzF2M7naa6DwWy9qytljDt94+gzS0Qk/4VCgjrNHL2YWKo+3VvwedqMegtq163oXEG2AFiNddgYAjQ7VUv8WNu0ww7Z7NxczW2Pi118JAMNp6Ve40qGw/eaA5RrpqGkeX/wCUq4vhahSyNDASBO9VxeC5p7t0ehtxXiFu5hWyHU3E8J0YQGJ06eY0pdQnrW+J1g9RNQMY35iiSsrIq1FeVae+fIU7OJ3l8EiVtg3CCJ+H4f8AWVp3w94W7bXG/CpY+wmhnA+Bvh8LnujLcxOUqh+IWVkhiOWdiIHRa147iVW2toz95uBqco12HnH1oZZdiyktsHISjekklRJ1O+5pgwfBXxFpWsW2doIMEAA7bzpIJ3qjhcHbkzLnkPh9RJ0mjGJ4ybdsYbBKcqgZnAli7attynTXpVt+wu4W5JLPZbFKuRrCk7+G7bZo/hzT8pqpg7BVgGEEPGvX0qbhF++QS+cEELJkGYJA115TRHiRzulxtywzHqwG/uI95obu9mE4ezdCvfZyxbKYMxroNqLdlL4w+Pwly4Ii6uuuzeCfbNPtQ+ziSpj4zBIgwAPTadJohwjs/dxpa4ht20UgTcYwWbUKuVSSYE7dKluxXtud6485FsebAH5E/pQ7DtSxxDtTetKmFulbpXKj3ACssDqfEAQQI1MT70dwGKDKCDNaekqRlDb1MvxDTVIzVSz29+iYUD9apXiCakIJoB2t46cJa+6ttcuOcqwJRWOgzEc5Oi8zTLlGCu2JQpTq4grhBmWdWX5isrlT9lL7Es95M7GWlmJzHUyQIOvSspT8yh2NFeDVPiXeF9te4JyKNiDO7RrrPLbSpF7c3CSEORDuq6KCfxqB8LSeW9KtvBakHpI/OrGGsqN41H9fpWQ1E20pMv8AH3/arTXGE37Y1YDV0G+3lr7H2qYfCLcS2AwIAEx16Geep0q9wkeITqCI9tj/AKSaBYItZvm3MDMVOk7EgfWig+iIwn7S5G/DYcIgVdq1YRrvWuG8CwST671uJJoS+QJ4/wAPa4VZNSBtXQcH9n+COES8pus7WpvIrAnq+Rcskh12nYHel1MM7gZLbGTG2nzOgpmw/EhgrOFw9zW/cvHKQ3w522kbgEqPWaupqTwheapt3kznd3EYVQ62nDF2TKcpDRmBOhGhjzO1NAwX7TBVGdFmYBGumkHnT9d7ItaZjhe4w73SWu4gDO4djAVVMEAkk6EAa0u3vsqxOfO+OW5/GGXX0lhVk17KSYtTVpu/Tj4/ERO0GBuAtnV0IkDMraryj2FUex1h0xKkqQpDAE+x29q6uOyONtpcV8l60B4VR/EwjkrJAO3Pl1pZ4d2evnEIRZvKGJgOhUg/DBMRy36a1TlYGltebjD3C9yCGlixlegEAfPWl5+1NuzdNspnA8LgmFgiCOunUc/SmjjXCrmFsPcuMkAH4SSQQpJnTyrgl6+Z1OtWR4Kqj9p9To1+/gbrlhjWtMdfEjkjcxmAM684rdMIgXwYu1e28EMlzrPiAnn9K5krGasDEkNv/QqHFWsRCbi7jpiSoOh+tVs0kUc7OcLt4rDq+cq+x0BE+mn51vjezDoCUdW8tQ3sNR9ar8qXYejXh1YA44wDIg1yIPm03P8AyA9qJ9nOJ/8AxtuNj5Dl7UB4jdzXHbkWMenL6Vc7O4Zrl3Ku5Vv9prSq04ulZ9EZei1FSGoUodXx82PVm5Vy3cNKd7idzDrqokaQ067QAAOk6zGnmKiXt8YgYdZ/zD+WWsax7OFRSjuat8xvxTNHh96D8T4gqhjOigs3sJit7eCxmMAFoBBlBYzlWSJiTqY2085pc7ScMv2bbWbgAdhoQQVInXxChtkWrajfBwpoVuG/e3Sz6liWPqTJ/OmNuF2j+ATVPg3DCiz+LadwPlVjD2nRjLDxdAJ+lWt34Mzy2llC6MILeJVSPCXXTqsiRp11FdY4jxJ7Cth1IDnwsLchLafuxMZ25nltvXPsVw9x3Tg+NboMgAEH4gdOmWmHCW+Z1J1k9TXTZSodw9wfhrkBxYNxSYEiVnzEGR1/XalztDwTJfvO11bYuZcuZbkwoifAjQNDvFNtjtmuHtd0DmgZQB4QJPJgZLczsPOvONcctXcP3GclnTKSxkwdsxG5DDrMbzUwe0pqJydxSwfZQLlvu9i5aQhmCM2aRGVSjqCAWiZ5TVPC4rvcYxd/FkOUTvLSzHz8vPyqLtI74bKcLiboKaXGzMFcmNkJjTqRJk9BSTiuI3HvG8zsbhObNzmrbKXAF5QtuWeTonaDiODJFvEtcLpqMhga9dDJoUt/Cu6lLjSBADcx6j+VK17izs4uL4bkQx0YNrPwkQPrVq3xG5lzPatOOrWVH+q2FP1orK1gd8t10QWirWieYPXYb0xdm+GKoTE3lzHXuLbDwsQf71hzRTsPxHyBqzg+3V8kAWcNP+Sse4iT7mrN3GPeuG5cMsfIAADYADQAdBVcg6cNzuWsRiCxa5dYk/EzGkzEYw3Xe7BjRQei9PemPido3h3KNEwbhgwE9dpmNPSiNpbH7M9vuVyIsIQYYs2neOd2O8DSgi03Yv3NSVun7iRaw7Py/nXQeCLdvFrFtWYsBlCQAoAjmAIJ1JJ5UvYXAjwhAQZHOZ18/KuqdnrS4HDrat63CJuNzLdPQbU5pqcpN7RPxLUKMU58lm92DLAtdvhZAAAWYgQNSR0pW4t2JdATauLegzA8L/I6HSdJphxOOuPuxoI7PmmTv1rQjoIvMnkxpeKTVlFYOVWOHs9xbVtSbhOXLH4uhnY/lrXTMLgjZsZEM5AWLKNM5+JgfYAHooojZujKw7tBcc+K6AA5WIIJ5k7T0pZ7RceuW3Nq065BGZSoILCee8iY06VnT08vMdNmvQrrylV7lHEWSGzE6DUee9M2CxOgiklL7u6mSBOq7gg6ET09qP8AA8TKQ05kJU8tRpOvXelalOVNps3/AA7UxqN018/9jEbrHdj86mwA10OvT9KqYe6DV3DQDNQ6lx501HCRG2AWdCB5QDHlMVlY18SdRXlDuRX+EgcjThV/K0ZiFggR8QPT0+tScP4LfuGDbZV/EzaQB66+wo5wjFMALZYZgSACPwzpOw56a8qYMRiAiHMRt/WlWuZhRpxfIt8NXKFOpg/zH6V1Hg3YoMTduWbdsP4i75nuNm8RItyFXoJ6bGlHsHw7vGa+4GSydAfxXM0qPMCZI9OtdDx/GWuIhmHUmY2PQx86KnT6srqVLOyDGB4HhlTPYt2yf3mUE+ep29qW71pROUACToBU3D+Jsism6sDI8yIkGqebn1q3aU7mUktrbRjsASxnlPiJpI7O32xvE/2jXu7EMnQRpb+ZlvaiP2k8Y7qx3KnxXd/JB8XzMD51f7GcMGGwqh9Hf7y5OkSNF9hHvNW01bIEnccLuPOUAMSWOZvUbDz61Xu4tm3NA+K8cthgLTBzl3jSee8aAmJq530qp6gH5ipBDWF4kbaQsyfPYeXn5+de43tE5TLOpkk7ew6ChC3N/KqZvZiwG0RQMNA7t1xlv2VrW4cAT01Bkewrl2JwHiIGo2BiJjnHKd4rpHG8H3torqSNfpQG/wAODSAROXNlI5rABzchE8jzoH6ixRTiKFm0EcTtqJ5AxofOq7WhvP8AP1pwweEhwboXwzlC7euu55VoOHBlZSjAAEKwXMD02+E7CTQKSbJdOSiZ2X4ndsWWIAZBcURE6EMXjnMBfLWnmzjXXDG7cK5u7LnLookSo+qietKHDbdq3YTMuZ9TAaJzDLGkz4dKzjmM7u2uGEggL3muaIkrbn/CDr56cqfhRksvgVq1o7bLkCVYsY25ZGe05R9gREwdTv6VCi1Yv2SUVdtcwJ56Efp+VTqHamzvD0nXjfhZJsJiUe3iVu/G4zodiHEyfeRpVDglle8JuiVQZiv73RfQn+VVS9XcOpFsnlIXzP4vltWK+D2d7tXGccdthzcRsQLp3YlYIj4Cu2UcoGnKq3HOOtiAuYfCZEnqIP6fKgOFbOQE1JMCOvSnzh3Z+xbtHvwGYiWYkgL6enU1S/ZLVZq6/QXeA45VZluH7t1g+Tbq3qDOvnUFy2+cg6gHcb/Imp8WBZctaIKqfCzACfUHQ9Nd+lVreNYnO9rKp2y/B00/d9KNdxLUuMsR5L1m2YGbcmf0HvFSYzEFRA3iffb/AJ9qhwl0liTUtm6rhyQQVOUz5cx5Guv1EHHKiwJOZgNoqTGsFB11Fb3LS5pHzqHHYRcrN+LTr1/KrFkCcbIEdquM97ktqoUIPEebOQJJJ6bD3pfqXFTnaepqMCmYqysjPqTc5XZLhLBd1UbkxT1Y4MFV5goqHQgaADrv9aCcF4dlImQ538vKjXazFG1hhbWZutDHkFAnLI0k6adAaBu7si2EVGN2LXDVMgxEn9aN38Z3KSfjOij9fQUI4UpIEamRA5z0+dfQWI+zTBXe4uXbZDW1AcAlRcgfj/6pOkdKBLdJjFZ+XSg1yziPBbd023ZFZ3doMAk6ak6eZHypoTBlQbbgrmAIDDcgGBB9a7hhu6sqEtIqKNlUBR8hWuJxCOMtxAynkwBHyNWKnm4pCrtjaxxHhuAVLitABB5bddqbrMkTRDtB2aQA3sKDpq1rcx1X+Xy6VUsaW19/WtTw/CkmZHiz3SjJfE9UTVG/a3q4GPKocSjHSPatAx7grEYkojsurZfCPM7flSlxGytu0tjIWu5i926TALMNVVegO55maaO0GFuWhbJIKuCQeWYaMp8xp7EUr8SueMg8m/WsqU1Uryfbg9FCk6Wmgn1u2R8N4cX8IbKW2PTqdfKaHcS4ndwuIdFfvFBBUsZlSAYkeu9FlvZELZc0DaJ330JHKgPC+z+Ix942sLbzNbVcxZ1ELsCxmPlJpeuovlF1KTjaSdmv8jl2d4oMTbe4qsnd5Q06qWbYKw3OhOw0q1xfips4d7o3UQvmzHKNPeaiThwwdpcMLi3MhL3XXRTcO8dQqgLPkao8Y49hRZCG13tzNK5j92CNJK/iOu1JbFc2PzCu4WbV+4l3rjsxYsxJJMydZ1nQxXtEP/Xjys2P/wCYrKsszMvLuWzDXQAyiTEn4deX6VPxrD3cO3iBZTqDyA5g8/rRSzw+3b7qyWHe94M4gyTMgA8wBTwvDEvsivp4hJ6D8X0mnIadOnl5/Yirq4066UFePGevxXYo9lLGTCWlMgsDc163PFt6QPYVtxHG9yjNlzCRpMQSQCJ959jRbH2x4gPwsYI00nSCOVBMRDq9u4dGBUnbcR8xQvCAb3NsD2u17Ss2QM15bPxHSZBb4dYYRFQ4vthdC+C2mb7vTWIKu1zn/wDWQPnrQrEm8Cyi2Ctk983kc3j33BYOw05GhXHOIwjqDq7eEjQwrvMmJiDA5fUV3JB7cunH41ruvdrETyQGFB8yTPzpov3YDyeY0nfwsT4R5ecdJmvOynCltYLPu1xO8J8tCo9hH1qrxZSyNl1IGaNIMaGAOe+2gg7UatexAJwWLZ8SGLEhp0gR8M/D5EjSn3CXptLMSBGnlt9IrnvZxZuAgMGBYEHXUjTzBlVHu1OXDLvhcec/MeWnKuJZfbExbJ5k1tg9F1pe4viLmXJbBLQW8IJboIA9aksdksQ9m215jaUoz3HuMTABY5ch1kKo6DWN6503t3Awqw81U5O3d9ibiXGkUlRDHoDt6naq3ZPhZxF43GnIvxHqSIy+kfSgWEwhuOqICSTCjcma61w3hq4e0lteQlj1Y7mmFHyqefUyKjjOp7HpX6/EQMfwjurpSDHIg7jkYqexgLjobdlS5IMknQLzJJ0o92sdCUUaXTJGsCOQPqdvShnEP2lrdmxhrgAI8atK/eZmBWYgqwOskbwaSo0b1L9EMamtKNJY5Al/H2MISLf3uIEeNvgRgQfAOeg+I9dIpbSWMkyTqSaju4dkdlcEMCQwO4YbirFha1G3J3ZkWSWCzZXqJA5bT5TVsYixiD3SIbNyfAWuFkmPhaRoGOmadNOU0LuXjrk5VrZvayVA2166Uvr6aVNN8mp4VKSqO339/Ep3UKkqwIYGCDoQRuDRbhsEKkAkhmAPUQPfSauPat4tIZgmIRfu2OgcAQLbnqBs3sdIitg+COxQyyd0jXbjhc2WSFtpGYaswI1I0neKyYRcnZG1qdSo0m3gt8L4d3JbLoZ0PTTl86kx9u8+rXXIGw0y/L+dXMC0gfWa2xbknLBK+X8qCSyUU5vbZPBRt2LlwKA2WDuAKLnCd5FrMAWIXMdpPMxymqwxSWUzkEAeUEnkAK9wd0k5gZk5gfqK5K5Err2jfgyCzfVbgXMJ8LQRIldQd4bl5VS7UXVtYk92IW4oJA0GYb6cvSiX2kul5LGIQAPOS5GnigQ3vH0pa/aGvWT3jS1orE6khpgTyjxeunlRRStYtqwwq0Xjt2+2eoAxmYqpjOKQtwJsBE/vGddelb4i/C5Yg8wdDVfKe6dcmpyzP7w3yk7SOWtdFC1apfCF/GOGOYc96u9nMEt24VYSMpj16+tVcVhSq5oI1gg8qu9krwGIUcmEVa/TgSfIwcHx7WLotYjYkZLnUfut5+e9NnbHhhxdq0q6MuZkj4S0DwkeY58ppL7ZLFsGN3HzytRfgPastYRYm6nhk7RpLepAH1qadnlk56AzspaAxNoxqrh/dDmE+4FfRODxLXFVm5qD7ka1w3htsd619gtuWaBm8JkanX4d5j1rsPY7Fd5YA5p4fUbg/KqoO02jV1e2rpo1ILh2fwDTpVV0ogahg8hTFzINLVikbtDdSxdKawfEPff609sMil3MAf1FBMfwtLhW7dtguRoDqAJkCNudM6atsnkX1WmVWnnuJQ4jfYRh0/6on6nQVF2ZxLN3+diT37rqf3MqfpTjeEDTQCkbhF0LbB08TO58+8dn+YzR7VfWq7o9ivTaeMHgu9s8gw2dzARgfnK/rSFfvq4S4n4gPmND9RTp2ovJdwjWm1zwB5QQ0+0Vz63hntKVglRsfXelIzSmOTjJw+Qc4att2RL8i0xi5l3CncjzG9GP2hLQbD4NTZshjPil7h2zO/PTYbAUrYO8Nppo4H9+RbQL3yroJC5wOZJgSsgbyR6V2ohdbl0AoVFCWQJ2kxPdoEB8Tan0G31/KlPCWjdbSI2knaivaXC3VvMt4nOSVPkBERGkQamSwi5FC+ftSnA5Fb3foTLwBeZ1969o3mtHX/yH868qrcxry4dg1j8ChxFm4NGzGRyMITPkdBTFw27FweHMNiOoOhoVguF4i7iRltPFtCGkQAzEQJMawDTRxDCNhraIGGZpYxpJ0ET5Vq70otLqYs6bcovsv5YKxGYSNI9aA8ZvZFJiWIgCiWI4iTEj1nf50G7SX4su4ElVYj1iqtxbYXrK37q95YPiKZSTEETkdTmEbKraj96lvBcNuXr5VAD3ZImZTMsnc8mI+vSg/wC3XGWC7ZegMLtHwjTlVzg3Fnw7Smx+JeR8/I+ddFHNnW+H4crhbdpviFvKeesUNPDrhnZZUg6/XT8vLXc1JwbjKXrYZTrOo5g9DRR2+tTtd8kXRS4bwZU1Y5tNogT+dWXsj4VAE+w9/KKtA0PxXETbMWyRcgEEcgSRoevhPsahtRV2Sk5OyLeM4o2GtIcPbkTqxORn5MGVocbypWQIr3hPHlNy5bvsbim2SmcDMFueGGjcqZUnzBpcugsSWuNmMHRcxPUlyDSvjeIXFvEhjKMVBiDBgwR6gVZQrOq9tkkVVtNGkt922dQ7I9n1sFrrEMxJCHonX+I/SjPFcaltC7GAv16AeZpZ7M9oFewWdguT4v689IFL3HOMNiH6IPhX9T512oqbXd8jeh03nPHp6six+Oa7cZ23J26DkPYUc4dxWygAv3AlyAdTplPwk+ZGvpB50O4Vw2QHcfwr16MR08ufpuoXma3fYXGl1uZszAGTOYMQdDOmm1Kw30f/AE7mtXVDVP8ADr+39H98hztnirF6+LmHYEssOQPCbiaSCd5WAY6edLr3yFjn+lT94rM2VQonNAkDXeASSBVDHse8YDlp9BWmq0acFKSfyPOrTOpWlTg07dehZsYpbasTqY8I6n+VDGuPpJNZlNNn2fdjG4heIYlbNuDccb6/Ciz+Jo9hJ6ShqNVKu0ui4NWjpI6eLk+erNOy3Z/EY0xh7ZaPiY+FF9WOk+W/lTpxfDDCWFwgabit98ROV8wDq2vJT4Rz0PWurcL4Hh8PaWxYRbaqNMvxTzJbck8yd65/2mwHeXnUz31vwknZlOqn3B9q7TpRncS1c5Vae0S1EVPZALIs6uwRepJ29q1xBKTmBld6p4XCZXN6TIIKD92SNfbf5VfV0iqT3LjqJ0ddKlTcXz0A3aHFFrzJytMybyCVJUt7xp5VFw7ibWjpqv7p/Q8qJcV7ONlfEWTnQM+dYhlhjJjpz9KX6zpwcHY9Xp5wrUl17hbinGDeAXLlHrOtS9m8OXuOu4ySRziQAR5iaCqaY+xVtmxBy7d2QffQD5/lXQzNB14xjQlFYVgpcwof7t1BKnQkTPOKy1w1TKRB6bRG3zo5i8KCsruR9etQ27JEkjxDp+VPOmmzzm5lLhHCymYnUbem+/vSb2xw5w+KtXQF1AaVEAsrHNpyMFRXU7dvTXef0jak/wC0nD5sPMCbbKZHQ+E/7hQyilGx175AHbLGpdw9lkOjvmHoFI+cnaqPCbJtIlxvhcEk66QfLyg+9AkLPltg/i8I6FoH8q6XjcEqYc24EZIHqqxNUQhiwaebizxfH23s5AwYTI9eutM/YHtZeXCtaFwhrdxckATlCwJ67HeuZ4m3lIHUA/MVPwziDWXzL01HI1MbLJLm2fRmD+0AR97ZnzVo+hH61X4x9q9qypFuwWeNAWA9JgHSuJ3e1F1hChUnmNT9dPpXnBk7y9bVj8TjMSeW5k0MpdhijRi7uXCPongLtie7u4m4k5c3dggQT/hmQIjeSaK8VwV25IRgNDBgb6RvNcjGKOdp5GPloKs2NyVJUncjQn5VX5lmaf5c2k9ytbi10EOL4XEKzd4XlQSATAJ2XyOsUthDZvW1BJtgHMOoOx9ugotcYjeT61WfEQZMDlrRRqbmkRqNEo0nLqu2CfG8PBTOhmJJ1nTfTpHSoOB8OS5me4AUIKx1JGp9gf6iieExoPwkeeh/KvbFxEAUDKBqB6maZ8uO5SMTe7WOccXwjYa8yGdDKk81OxqPCY0i4GQ6rrNPvbThS38K1xRNy0M3nk/HPkBr7Uh4HC5F5z8X8qYjkVlgNdvOHzYF8HM2aZGhVSRKHqyt9D5UH4TiS8FhPKi13GB0CQApHiiRJiMxBO/nQvg9g2yynkYP86X1MMbkMaWdnYZlxKx8Jr2qJveleVnbTSuz6Ewp+L+I/nSd2lM27JO+dxPOJGk1lZT8eTLYrYvc/wAX6UM4p/dP6GsrKKZKOQW9q3FZWUSBYd7IORiFAJggz57V0+xuPSsrKslwgVyWF2pY4mx/bAJ07vb5VlZVNT0ssh64/P8AhkzGkXFmXuT+8fzNZWV2g9TC13CDHZ463Ry7ptPTar/DVBuoCJBdZB9aysqdZ71D/hH9NL6/sM9s+M/xD86Su2qj9s/6F/WsrKu1vu/qZ/hHvvv4FCyPvD6H86HcQ/vX9f0Fe1lDq/cx+n7Fmi/q6n1/cgFdh+z1ivDrGU5c2Iv5o0mLRiY3isrKRpeo0db7r6jLgb7Z/iO/U1Hx8/2w/wCTb/3XKysp7+5GQ+BT7Uj7xPQ1QwO4r2spun6TL1HvQ1wQfeYscu/bTlqBNclNZWVl6noep8L/ALvp/Jqabfs/P3r/AMI/OsrKpp+pDuq9zId/xVo3xV7WVonnHyb3z8P8X6Ut9tj/AGW//lj/AHCsrKCZKOY8EH9otfxium8Y/wDbsfIVlZVMeA0cy4x8Sf5af7RVGsrKqhwdLkntcqYezQ+/H8LV5WUL9SHqfu38hwsnU0VwW9ZWUvL1M9JS9zH5IsYrY0MvDwj1/nWVlFT9SKNV/TyMRiBvV7C6gT515WVonk2FbB/seK/yH/Kua4I+EfxN+lZWVfQ4kUViS38Z/rlXmG/vD/D+te1lDV9LOo+uP0Lpr2srKyTZ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WFhUXGBwYGBgYGBwYFxwYGhocGBoYHRcaHSggHBwlHBgaITEhJSkrLi4uHB8zODMsNygtLisBCgoKDg0OGxAQGywlICY0LCwsLCw0LCwsLCw0LCwsLCwsLCwsLy8sLDQsLCwsLCwsLCwsLCwsLCwsLCwsLCwsLP/AABEIAIIBggMBIgACEQEDEQH/xAAcAAACAgMBAQAAAAAAAAAAAAAFBgMEAAIHAQj/xABCEAACAQIEAwYDBQUHAwUBAAABAhEAAwQSITEFQVEGEyJhcYEykaEHI0KxwRRSctHwJDNic6Ky4YKSwhU0Q2Pxk//EABoBAAIDAQEAAAAAAAAAAAAAAAIEAQMFAAb/xAAyEQACAQMDAgMGBQUBAAAAAAAAAQIDESEEEjFBUQUTMiIzYXGB8BQVobHBNEKR0fEj/9oADAMBAAIRAxEAPwDkqf1rU6CdKr2/OpgdNKBgG9s60Rw7EkDlOvmOnrQ/DsBv8qv2zsQAR6bb78qCRwUsXrVtSwtXS/MEwqyTBMH0GtSdrO1AxYh0BZPCjknOqbhcykB4OxYHn1kChjRGRiwXcnKNz6/zFaXcXaFoi25D6D4YlecsDA9I5b61MWwWiDh4Z/AlvvGYgCBLachzEk+9dV+z7jl20Ut31yfEyW/hJ0n4SIEc2Y5tTvy5DhbuVgyllI5qcp9iNqZey8Niba20uuzf3hK52B1MoAyyNBqWG500EsoGaPppboygkgTHPSTyqtw/Hq6znQ6tsRspgzrQa9x5f2ckAHKuql05CIJJOvmJA60odme0z3bWIsv3Kubd1tNS4CsDAQ5QfPQkawd6hRJ8zJ1C4zEeCPU6j5Df6UE4d2kV75sMCHDFNoGZQSTvscpo3YXKqg8gB8hXNe0Fw4fiefkWt3I8jCt9C1A+RzTwjNtS7O3zOmk1S4uv9nvf5b/7TV5Y5VV4v/cXv8t/9prih8EuC/u0/hX8hU1QYD+6T+BfyFT1L5OXBpfeFJGsCaqYS+X1MabRP61dYSINCOEXIu37R/AyleuR0BH+oMPaoOC4FexWV4a4k8IpU+0rF91gLpkgGFMGNCetNtc2+3DFRg7drndvKPZQWn55a4hnNMMNbT5soDROu5uyDI21U9KdeOXFOOuFbveMQwbUGFLoyKOcQG8qRcJdVGt3GyxbW4YYkBmzQF01k6x0jyq92g7TW2xi3MPYC218OUDxmdGMzpPJdhHrXS9DQemmoV4zfCaHjD3NKJYB4OboDS6uJGTOpBUjQjY1a4XxQMGT8R9xA3HrSsZHrNRsasnz+wQuNVS9xK9aR2tMFIAzAgEMpMEeWkmR0qS+8DXalw9oLbi6isPF4V3loBLQI0AAOtTF+0KeISjDTtPl4QbtdtsSttEXIoVQoIWTAEbsT06VqO0GOuie+YL+94ba/wDdApaitmvF9XYtrprt1Hp5Vfc83YnbjFx7l1O9uHKQC0uFYkT4ToTExUTa6kn5k1iYcQgRTsSRqdczfpFe3bTLowIPmI/OuuRZFbEFYIcwD1IjrSLxG4Fd1WDqRJAOnly96b+JYDvYkgAeUn2M6Uj8QcF25iajqczQNHT5VNhldvCskHVgAY01kxyFVQKK8HvFQxBcEgqYJAgjWSCNCNIOhrpO2SAdec6AjloNYqNbhGwFTYxYbTY1Hag6c6JPBJtbJdlX94gbDmYr6A7EIz3yzEnIhOpJ1PhG/vXDeAYUvibSgE+IHQe/6V27gHG8Pg7Vw3nHeMZFsa3CqjTw8pLHeKcpNRozffBRNXqRQZ7dY/KiWRu3ib0Gw9z+VJt/w2Gje4cg/hXxMfnlHua2xfHreMuNdzNb1AC3F2AGglC35UK49jh3lu2hBRQFkHQk6sf+4kegFZ7i3O7WD0M9TSp6FUqcryfP8/6FLj+xJAUbDfU9TVDgOMIbLPzP6CtuLX1JbrPqOnXT60Mw6Fn0Ma7ijRiB/i+NYEaArpplEfMigMBiTmA9R9NBV/ieiCfSPPr60K6V1rErJtl6fTX6b1pn9ax6zMfX11qTmefOsr3P/hX6/wA6yuOMQ7VL5VHZFbhaEgktL0q9ZOhB2IgxynlWuAsTuN9tdK8u2grZXcqDJ2gTsNADQPLscEuGIVRwGmBBypJjXckeXoPOtb3FFcuzxnywHKqxiMuogCYJ5eehFQcBwz3sRbtI5KltTvAAliAfL9K7Lw/hViyAEwtgiNc9tWZvViJpqjpJzW5MWraiFOVmcX4Dw5MRiBaN0Ws2iMwnM34U3ABblJiYHMV0PgXCEsv3d1XdSMoNxyyjWcpt6JlJAO28U1YXg2Dss161hLQuE6hgWUD/AAK2i+wqTiTLfJcoFbcgbEcz6jnXTcqUkjW0NGGopOTWOL9n8gsv31k2MxttlKqVOXT93TbbSuV8KD8PfF2bufO9sqpAhWBBEls4+RDajlrPR+EsLgCFvvB8J/eA5HzFD+3nCbeJsTcZbV+38LOwQN5Zm01/kfW28ZxvERr0ZUp7Zf8ASzh+2LKwdmV7bMQVBMrO3ijU6GNvbSB32hYhLtyzdtGQVKE+ZmP1oD2da0iMmJYDIpICk94GmChDwJkn4R1150Q4xftYgEWmCsSDDEqFZSc0iIEjmNJBpV/MPS1NtVX4Oh9kMb3uFtkzIWNeYBKg+cgA+9EOKr9xd/y3/wBppM7NcQt2u7W2+dmjMgkRIAMErBga6kbfJt41j1t24bXPKhesjX2qzbvlaIM5KCblixPgWHdW/wCBf9oqcMOv1pPONdo1gDYDpUb3W6mm/wAG+rM/8f2Q7QKC4HCOuNvsZyNbtwY56grPlE+9BbWNddmNErXG2jXfrQy0k1xkOOuhLlWGKa9mqPD+JLc0kZvzq/SsouLsx6E4zV4mpNce+2jiStcsqtxXFuLhQQdSQviMxGg9J86ZvtG4wxT9mtt3auPG/wC8D+FTzHUj061xnH2vvigIICMJJiZUmYJ6igbsS8kd3FLceySBqzHLy1YkDeYHnVbjeK8TBNATqeZ8vSrAsf8AtzpoGJ1HLURrrtQ7jAXvDl2Gg1mY51DOGPsrbjDiCTmYkidNCV0FEcVxNcIou5AzTCrOSTzJMGQPStezFmMPb81n/uJM/WpzwRMTet4e4xLEEZp8S/iJ6FjlG/KeunU6cqs9sUNSq+TBTvnoK3GO1d7ESrQlsyCi89ObHf6Dyox2a4VeVluG2ACjAd4Qoh1IJy/EYBzAgRoK6H2c+zPCYScVdL3jblkV4CabMVA1PSTHOKV+J8TzXLjkiT4QerOYI/7c/wAqnYovaTFS1EJVaknj7+gv/wDqF0tAA3PLpTBg+HNcGYtkt/CIEuzAyQg2JjSdhz89OCu7K164wNpXKKiiC5AnxH8C/U6xG4h7R8buKFW34Qy/GNDGxRQNEUeWp350UVultQEKDjS86ont4Xxf8L4/4D47TphPAJLbC2jkKvLx3Bqz/rG2laYPso+IutctX2uBreYG8SZDSAM8mSDI20g1zy0k67CYk+f1roH2b9qBZYWLpAt3DoSfhbqegPP2PWmXRSjjkVlXUpNySs+LYt/v6iz2g7N38IV/aFADGAc6sCBqYAM/ON6Q8WPETBAnpFdl+2XETesW/wB1Cx/6iB+QpA4bmZxlOWNWI08IksSOYgHeoWmUle5W57WKimreFwtyOgNOeN7LuqnFlPDcaToALZb8OVQAPWPL1XeI44Icq6t9BS047XZlis1cjThoIAaTHnU9rhqLqAZ6yaD3MQzAyxH5fSrXZ7B97e8bHIozMASC2sBARtJO/ISaEJZwhi4Dwm6Ga6oGTxZjcYIhMEAZiRJkgQOoqJ7a3LbFFylViAIiTMee1FuK8QZmVXtoFWMuRTC8goEknfn8+VB8anduchgkhiBrGmxn5+9QpXwWzo7Vcv4QQDG4gbnoKhuFxcXwCJmZkjl185offctBB15javLSy65+ogz6QP66VLZQUMThpLGFmdpjrrFDrNliYUa+X9aUSt8NDOzEnLJg82PQTsJ51aulUXWAOQHX9T51JJUTBsUys+s6Aage9aHhh5H6R+tWLeIJQn4SZyzvVL9uuD8X0H8qFEnj8Mcba1VZSDqPaiuH4ofxifMafSrz2kuL1HXnUnCz3hrKKnhDfvVlSQDQakG1eW7fkY68q2S4JIjX6edAcXLb5bZMaRuOvIHyP8604WrXb1tQveMxCqsbknQRzrLNjNIlVzDnO889I+lXOH48WIZSVuhGQGWBE6BgQNNNIPU+ldG1zrXOi8B7B3MFd/asTfw9sKDmtKSzQ2gAgaHNGgmm9OI2CQveJn/dzDMD0IB0Pl5HpXE7+Pur95bYeMgsQPDuSsq0jeefly0q4LiTJnYXSrnYqTqNSQYiJ/UzTlLUOC29BavpVUe6+Tut7rMiqd58oLEwF1J6Ac6SMJ2yupYLuEuENrmcghTsQFUzyHLflQTH9qr+LbJ3lq2hB8BWEaRszOTJ5DbWDVGpm608YRr+H1Keiobb3k8sv3O2twqyYVRZeWbMYY5B4gVFwZUMconUQaWeLY25dud5ddrjEfEzZiJ3EH4RPLSqT3Lig2zoBIIgddZMT86mxOKDhfu1BG7CRm6gjn9OdcJTnKbvIbezmILWwSEYjw+IZoGyjLEEwInoB0pl4lbRl7yxlEZe+tsWZyNgwcxMEiRry5ClPs9iLa23yx3h8S2rS3GOxkEmcoAgzJO4NOGO4Oy4a3fGU27gUgg6jMJykHnuNOlVu6LaeySS4YO4Zd7t1cCSpB+LU+RpsfHNecMxaAIUNEgbxI3336RSVbUyZAyxp1mmDsxeLKwO6t9DqP1+VOaBrzPoJ+LL/wAsd/0/6M1kVJcAqNWrwVpWyYaPGWtGqUuKgdulEiHYHcRuuo+7JD8vXlTvgeJhbKC80uAAx2kjnSgceguC3oXHib/CIJE+Zjb39R2J4izE61n66om0l0PQeCaPzISlLjA83MdhCFDW0IUALKAwBsBOwoPd7O8Pxd0zYRTlMsv3bajL+EjkedL9q4TVi1eI2MVn7meg/L4WwBu2X2b3LKrdwhN+1bV5TTvQCDqI+IDyg+VLXZTs8LrJisSua0Dlt222uuurM3/1LqT+8dOtdNw3FbineapdoSrDvlmSBbI5J5gcgRp7nrUN3E62hlTzyhbvXQqMxhQATyCj22Aox9mHATduHEvqokKZmSfiYEfL3PSkft3iStlEBjO2vmFG3zIpLw+Ja2022ZCdyrFT8xVtCs6cZJdRLUwUpJPofSv2lcYSxhhbLohc/idV8I/iI5xXJGRXCFbitDZzl8QnRVAbadX2ncUgXnLOWYksdyTJPqTqaZOzui6/4f8AdQrkJ15Kl5a4CnBsRctvBg2n0ca/DJMjw6Mp1Hy2JptxPY65dwj3AQxXx2gNSw2Y+UjlvIG1cytM1y4ARMsNuk+RrrXZLtSmFZrWIJFolcp0IUn4j1CyQTp1PWSwpKRMNRONKVH+1/eDmdzl6dI/o1vZeD/zGnrTr284PbN53wnikZmSNJOpe31B303mRNLnDcBmfK/xbm2OUDn56wBvryGtOynaN2IqF5WRbe+MVY+/Dd5aWEvAFvAP/jdQdd9GGo5yNpuzPBSYWNWhn/hnwp6sRJ8l/wAVRcaS0e7uFSqW4yZSCwLKOcCebEeXnTTgFFjB94rS2QuWBmWiBr5aD2quFdOLaLfw73qJf492nsWV7kx3VpD3qjXOcsOvnqYHmfKvn9nkkgRJJAmSAeU8/Wmji8mxdOpJKgn1cN/40qgUkpOSuaGvpxpTjTiuEvqeldPemnszhQoYqSczRr/h/wCSaVLzbV0LgeCyBEO6jxfxHVv9RI9qiTwLUVeQN7UcXay3dWwAcoLPuRPIdDHPzpZwWIyvuSCdZ/OrHHMQLmLutyzwJ2OXwx/pqTGXMOwVYZWEksBodBC5fnr6UUY4IqzbkFX8JDbj9K3GAYsjSmUENMFTvAEHrVdLo7jU61HhcUWa2vIEDc6+1Rtu7gNF+wdzsPpHSl3F3S1ws20xHQUaxN1RZYMSCfhjeQR0obw7hxxGIs2U0N10TqfEQCx9NT7URDD3Y3sdiMcx7kRaGhutogP7s7k+QFP+B+xW2ut7EFzyAUoB1k5iT9K6JgbVrCWUs2QFt21ge3M9Sdyepobf4mznQwKvpUJTyhetqY0ucsX3+zHh1oeIZj5s5+meg/GeztizYvGxbsmEJGVCLkiNdSSdJpsuWyd6FYvCCQfxDY9KdhpINWbE34lUg7qKt2a/k5UFrKeLnZyySTl3M6aDXyrKq/AS7ou/MaXxOZHhgg5XaRyn6VSwXD7t91SyudzyBA082YgD3NOPCuHF8xCaxJ8h5mouI9i8fGaxZ7yzE/dMjaDyDZideQNZqlnJrVKaXBpgux2OtFGRLLuDJQXbTmCPhKh+flQ3iHA7jXnNxDaO5Q7g7xrQNw9piGDIw3DAqw9iKMYjjTgLMkgAMx1kjT+vKpt1QENqftFLG8PZNS00MK05W27xNFmRzoRw/heYs11SAuw6nz8q5StyWypJtbQVZvEaSYO4616bUsxtqcoYwCQSB0nSfWKvcew6o6lBlzDYbev1+leYMyDmMQfaNpJo4u4vVThgrG+RIywpOqz05BjJor+32mtlP2VFLlYuZ2lQGkgKYUkjSelUFwrPnKtoJ99dBHvRDGdmriAaMT1jKPQZo8qhuyuwUrluyr20m2FVtGSQDcABJBzcjy8wT7HOEccu3ilm6FgLKhQOgHXeCZO/zpZQfs8C7bYtvERvqJJnNTRwHjVi8Vt28Otu4BJcbkbRqZoHJlsKWbtotMNcp0Aoe3FLmGv2io3OVlOkgkD/AJBorxEQy+EweY11G/ppFFON4bvsPaBh3turA6EhCMkT/EVJHl60VKTi7oLUQU42Yb4fjbd74GEjdTow9v12okMG2WY0rm2O4ZB1PdXA2js3hHmeajz23q5d4xibNtVa85YQGM5gfMRO9Pfj8ZRlrwtydov/ACO3cRvtSz2l7TrZRhh4e5tO6Kdt/wAR8tqVbvFrlx/G7sDpDZsvyOlVsW350FTXyeI4GqPg8Yu9R3+CCHZh2VibjEtczsWO7OAM5nyBWPWjls0o2Ma69y1wnKGuR0Ck5dv4Y/oU4YYgjTnS1e6UX8De8McXviuj/S2C5hhVpUqpa0OlELeopfcae01qDFP4WHUf8j61YuRQ/EtoaDeG4JwdznXb7MbtpQDohI9WaI/0j50sPhnUwVIP1+W9dRxfajDWQVyf2gHLn0235gnT+dC8f28s3TN1HDAQGsKiGf8AExM/9sVKqNKyieblRUndysc8SQdabeGWWQjTRspEEHST0J6GhGIupdcMCZmZbUxO39TTdwo3MR4bdlWCkglVIg79d5P1q+M11FqlJp4AnBcEb18AKBJLtGoRBqzacgOXPQc66A3E0tgrZtqrHQX11cwYElpIEDYRQMWlSEtoFJjvCpJBI2UST4R15n0FUuI46O+trIdFBJG3i1HvQyk5u0S+nCNOO6fJL2h7Qu6ZAVVg5zBRrPMg/hEjlEkzvJNbsrh4L3CoypAObRWLTAMciFNJr4xyzF2M7naa6DwWy9qytljDt94+gzS0Qk/4VCgjrNHL2YWKo+3VvwedqMegtq163oXEG2AFiNddgYAjQ7VUv8WNu0ww7Z7NxczW2Pi118JAMNp6Ve40qGw/eaA5RrpqGkeX/wCUq4vhahSyNDASBO9VxeC5p7t0ehtxXiFu5hWyHU3E8J0YQGJ06eY0pdQnrW+J1g9RNQMY35iiSsrIq1FeVae+fIU7OJ3l8EiVtg3CCJ+H4f8AWVp3w94W7bXG/CpY+wmhnA+Bvh8LnujLcxOUqh+IWVkhiOWdiIHRa147iVW2toz95uBqco12HnH1oZZdiyktsHISjekklRJ1O+5pgwfBXxFpWsW2doIMEAA7bzpIJ3qjhcHbkzLnkPh9RJ0mjGJ4ybdsYbBKcqgZnAli7attynTXpVt+wu4W5JLPZbFKuRrCk7+G7bZo/hzT8pqpg7BVgGEEPGvX0qbhF++QS+cEELJkGYJA115TRHiRzulxtywzHqwG/uI95obu9mE4ezdCvfZyxbKYMxroNqLdlL4w+Pwly4Ii6uuuzeCfbNPtQ+ziSpj4zBIgwAPTadJohwjs/dxpa4ht20UgTcYwWbUKuVSSYE7dKluxXtud6485FsebAH5E/pQ7DtSxxDtTetKmFulbpXKj3ACssDqfEAQQI1MT70dwGKDKCDNaekqRlDb1MvxDTVIzVSz29+iYUD9apXiCakIJoB2t46cJa+6ttcuOcqwJRWOgzEc5Oi8zTLlGCu2JQpTq4grhBmWdWX5isrlT9lL7Es95M7GWlmJzHUyQIOvSspT8yh2NFeDVPiXeF9te4JyKNiDO7RrrPLbSpF7c3CSEORDuq6KCfxqB8LSeW9KtvBakHpI/OrGGsqN41H9fpWQ1E20pMv8AH3/arTXGE37Y1YDV0G+3lr7H2qYfCLcS2AwIAEx16Geep0q9wkeITqCI9tj/AKSaBYItZvm3MDMVOk7EgfWig+iIwn7S5G/DYcIgVdq1YRrvWuG8CwST671uJJoS+QJ4/wAPa4VZNSBtXQcH9n+COES8pus7WpvIrAnq+Rcskh12nYHel1MM7gZLbGTG2nzOgpmw/EhgrOFw9zW/cvHKQ3w522kbgEqPWaupqTwheapt3kznd3EYVQ62nDF2TKcpDRmBOhGhjzO1NAwX7TBVGdFmYBGumkHnT9d7ItaZjhe4w73SWu4gDO4djAVVMEAkk6EAa0u3vsqxOfO+OW5/GGXX0lhVk17KSYtTVpu/Tj4/ERO0GBuAtnV0IkDMraryj2FUex1h0xKkqQpDAE+x29q6uOyONtpcV8l60B4VR/EwjkrJAO3Pl1pZ4d2evnEIRZvKGJgOhUg/DBMRy36a1TlYGltebjD3C9yCGlixlegEAfPWl5+1NuzdNspnA8LgmFgiCOunUc/SmjjXCrmFsPcuMkAH4SSQQpJnTyrgl6+Z1OtWR4Kqj9p9To1+/gbrlhjWtMdfEjkjcxmAM684rdMIgXwYu1e28EMlzrPiAnn9K5krGasDEkNv/QqHFWsRCbi7jpiSoOh+tVs0kUc7OcLt4rDq+cq+x0BE+mn51vjezDoCUdW8tQ3sNR9ar8qXYejXh1YA44wDIg1yIPm03P8AyA9qJ9nOJ/8AxtuNj5Dl7UB4jdzXHbkWMenL6Vc7O4Zrl3Ku5Vv9prSq04ulZ9EZei1FSGoUodXx82PVm5Vy3cNKd7idzDrqokaQ067QAAOk6zGnmKiXt8YgYdZ/zD+WWsax7OFRSjuat8xvxTNHh96D8T4gqhjOigs3sJit7eCxmMAFoBBlBYzlWSJiTqY2085pc7ScMv2bbWbgAdhoQQVInXxChtkWrajfBwpoVuG/e3Sz6liWPqTJ/OmNuF2j+ATVPg3DCiz+LadwPlVjD2nRjLDxdAJ+lWt34Mzy2llC6MILeJVSPCXXTqsiRp11FdY4jxJ7Cth1IDnwsLchLafuxMZ25nltvXPsVw9x3Tg+NboMgAEH4gdOmWmHCW+Z1J1k9TXTZSodw9wfhrkBxYNxSYEiVnzEGR1/XalztDwTJfvO11bYuZcuZbkwoifAjQNDvFNtjtmuHtd0DmgZQB4QJPJgZLczsPOvONcctXcP3GclnTKSxkwdsxG5DDrMbzUwe0pqJydxSwfZQLlvu9i5aQhmCM2aRGVSjqCAWiZ5TVPC4rvcYxd/FkOUTvLSzHz8vPyqLtI74bKcLiboKaXGzMFcmNkJjTqRJk9BSTiuI3HvG8zsbhObNzmrbKXAF5QtuWeTonaDiODJFvEtcLpqMhga9dDJoUt/Cu6lLjSBADcx6j+VK17izs4uL4bkQx0YNrPwkQPrVq3xG5lzPatOOrWVH+q2FP1orK1gd8t10QWirWieYPXYb0xdm+GKoTE3lzHXuLbDwsQf71hzRTsPxHyBqzg+3V8kAWcNP+Sse4iT7mrN3GPeuG5cMsfIAADYADQAdBVcg6cNzuWsRiCxa5dYk/EzGkzEYw3Xe7BjRQei9PemPido3h3KNEwbhgwE9dpmNPSiNpbH7M9vuVyIsIQYYs2neOd2O8DSgi03Yv3NSVun7iRaw7Py/nXQeCLdvFrFtWYsBlCQAoAjmAIJ1JJ5UvYXAjwhAQZHOZ18/KuqdnrS4HDrat63CJuNzLdPQbU5pqcpN7RPxLUKMU58lm92DLAtdvhZAAAWYgQNSR0pW4t2JdATauLegzA8L/I6HSdJphxOOuPuxoI7PmmTv1rQjoIvMnkxpeKTVlFYOVWOHs9xbVtSbhOXLH4uhnY/lrXTMLgjZsZEM5AWLKNM5+JgfYAHooojZujKw7tBcc+K6AA5WIIJ5k7T0pZ7RceuW3Nq065BGZSoILCee8iY06VnT08vMdNmvQrrylV7lHEWSGzE6DUee9M2CxOgiklL7u6mSBOq7gg6ET09qP8AA8TKQ05kJU8tRpOvXelalOVNps3/AA7UxqN018/9jEbrHdj86mwA10OvT9KqYe6DV3DQDNQ6lx501HCRG2AWdCB5QDHlMVlY18SdRXlDuRX+EgcjThV/K0ZiFggR8QPT0+tScP4LfuGDbZV/EzaQB66+wo5wjFMALZYZgSACPwzpOw56a8qYMRiAiHMRt/WlWuZhRpxfIt8NXKFOpg/zH6V1Hg3YoMTduWbdsP4i75nuNm8RItyFXoJ6bGlHsHw7vGa+4GSydAfxXM0qPMCZI9OtdDx/GWuIhmHUmY2PQx86KnT6srqVLOyDGB4HhlTPYt2yf3mUE+ep29qW71pROUACToBU3D+Jsism6sDI8yIkGqebn1q3aU7mUktrbRjsASxnlPiJpI7O32xvE/2jXu7EMnQRpb+ZlvaiP2k8Y7qx3KnxXd/JB8XzMD51f7GcMGGwqh9Hf7y5OkSNF9hHvNW01bIEnccLuPOUAMSWOZvUbDz61Xu4tm3NA+K8cthgLTBzl3jSee8aAmJq530qp6gH5ipBDWF4kbaQsyfPYeXn5+de43tE5TLOpkk7ew6ChC3N/KqZvZiwG0RQMNA7t1xlv2VrW4cAT01Bkewrl2JwHiIGo2BiJjnHKd4rpHG8H3torqSNfpQG/wAODSAROXNlI5rABzchE8jzoH6ixRTiKFm0EcTtqJ5AxofOq7WhvP8AP1pwweEhwboXwzlC7euu55VoOHBlZSjAAEKwXMD02+E7CTQKSbJdOSiZ2X4ndsWWIAZBcURE6EMXjnMBfLWnmzjXXDG7cK5u7LnLookSo+qietKHDbdq3YTMuZ9TAaJzDLGkz4dKzjmM7u2uGEggL3muaIkrbn/CDr56cqfhRksvgVq1o7bLkCVYsY25ZGe05R9gREwdTv6VCi1Yv2SUVdtcwJ56Efp+VTqHamzvD0nXjfhZJsJiUe3iVu/G4zodiHEyfeRpVDglle8JuiVQZiv73RfQn+VVS9XcOpFsnlIXzP4vltWK+D2d7tXGccdthzcRsQLp3YlYIj4Cu2UcoGnKq3HOOtiAuYfCZEnqIP6fKgOFbOQE1JMCOvSnzh3Z+xbtHvwGYiWYkgL6enU1S/ZLVZq6/QXeA45VZluH7t1g+Tbq3qDOvnUFy2+cg6gHcb/Imp8WBZctaIKqfCzACfUHQ9Nd+lVreNYnO9rKp2y/B00/d9KNdxLUuMsR5L1m2YGbcmf0HvFSYzEFRA3iffb/AJ9qhwl0liTUtm6rhyQQVOUz5cx5Guv1EHHKiwJOZgNoqTGsFB11Fb3LS5pHzqHHYRcrN+LTr1/KrFkCcbIEdquM97ktqoUIPEebOQJJJ6bD3pfqXFTnaepqMCmYqysjPqTc5XZLhLBd1UbkxT1Y4MFV5goqHQgaADrv9aCcF4dlImQ538vKjXazFG1hhbWZutDHkFAnLI0k6adAaBu7si2EVGN2LXDVMgxEn9aN38Z3KSfjOij9fQUI4UpIEamRA5z0+dfQWI+zTBXe4uXbZDW1AcAlRcgfj/6pOkdKBLdJjFZ+XSg1yziPBbd023ZFZ3doMAk6ak6eZHypoTBlQbbgrmAIDDcgGBB9a7hhu6sqEtIqKNlUBR8hWuJxCOMtxAynkwBHyNWKnm4pCrtjaxxHhuAVLitABB5bddqbrMkTRDtB2aQA3sKDpq1rcx1X+Xy6VUsaW19/WtTw/CkmZHiz3SjJfE9UTVG/a3q4GPKocSjHSPatAx7grEYkojsurZfCPM7flSlxGytu0tjIWu5i926TALMNVVegO55maaO0GFuWhbJIKuCQeWYaMp8xp7EUr8SueMg8m/WsqU1Uryfbg9FCk6Wmgn1u2R8N4cX8IbKW2PTqdfKaHcS4ndwuIdFfvFBBUsZlSAYkeu9FlvZELZc0DaJ330JHKgPC+z+Ix942sLbzNbVcxZ1ELsCxmPlJpeuovlF1KTjaSdmv8jl2d4oMTbe4qsnd5Q06qWbYKw3OhOw0q1xfips4d7o3UQvmzHKNPeaiThwwdpcMLi3MhL3XXRTcO8dQqgLPkao8Y49hRZCG13tzNK5j92CNJK/iOu1JbFc2PzCu4WbV+4l3rjsxYsxJJMydZ1nQxXtEP/Xjys2P/wCYrKsszMvLuWzDXQAyiTEn4deX6VPxrD3cO3iBZTqDyA5g8/rRSzw+3b7qyWHe94M4gyTMgA8wBTwvDEvsivp4hJ6D8X0mnIadOnl5/Yirq4066UFePGevxXYo9lLGTCWlMgsDc163PFt6QPYVtxHG9yjNlzCRpMQSQCJ959jRbH2x4gPwsYI00nSCOVBMRDq9u4dGBUnbcR8xQvCAb3NsD2u17Ss2QM15bPxHSZBb4dYYRFQ4vthdC+C2mb7vTWIKu1zn/wDWQPnrQrEm8Cyi2Ctk983kc3j33BYOw05GhXHOIwjqDq7eEjQwrvMmJiDA5fUV3JB7cunH41ruvdrETyQGFB8yTPzpov3YDyeY0nfwsT4R5ecdJmvOynCltYLPu1xO8J8tCo9hH1qrxZSyNl1IGaNIMaGAOe+2gg7UatexAJwWLZ8SGLEhp0gR8M/D5EjSn3CXptLMSBGnlt9IrnvZxZuAgMGBYEHXUjTzBlVHu1OXDLvhcec/MeWnKuJZfbExbJ5k1tg9F1pe4viLmXJbBLQW8IJboIA9aksdksQ9m215jaUoz3HuMTABY5ch1kKo6DWN6503t3Awqw81U5O3d9ibiXGkUlRDHoDt6naq3ZPhZxF43GnIvxHqSIy+kfSgWEwhuOqICSTCjcma61w3hq4e0lteQlj1Y7mmFHyqefUyKjjOp7HpX6/EQMfwjurpSDHIg7jkYqexgLjobdlS5IMknQLzJJ0o92sdCUUaXTJGsCOQPqdvShnEP2lrdmxhrgAI8atK/eZmBWYgqwOskbwaSo0b1L9EMamtKNJY5Al/H2MISLf3uIEeNvgRgQfAOeg+I9dIpbSWMkyTqSaju4dkdlcEMCQwO4YbirFha1G3J3ZkWSWCzZXqJA5bT5TVsYixiD3SIbNyfAWuFkmPhaRoGOmadNOU0LuXjrk5VrZvayVA2166Uvr6aVNN8mp4VKSqO339/Ep3UKkqwIYGCDoQRuDRbhsEKkAkhmAPUQPfSauPat4tIZgmIRfu2OgcAQLbnqBs3sdIitg+COxQyyd0jXbjhc2WSFtpGYaswI1I0neKyYRcnZG1qdSo0m3gt8L4d3JbLoZ0PTTl86kx9u8+rXXIGw0y/L+dXMC0gfWa2xbknLBK+X8qCSyUU5vbZPBRt2LlwKA2WDuAKLnCd5FrMAWIXMdpPMxymqwxSWUzkEAeUEnkAK9wd0k5gZk5gfqK5K5Err2jfgyCzfVbgXMJ8LQRIldQd4bl5VS7UXVtYk92IW4oJA0GYb6cvSiX2kul5LGIQAPOS5GnigQ3vH0pa/aGvWT3jS1orE6khpgTyjxeunlRRStYtqwwq0Xjt2+2eoAxmYqpjOKQtwJsBE/vGddelb4i/C5Yg8wdDVfKe6dcmpyzP7w3yk7SOWtdFC1apfCF/GOGOYc96u9nMEt24VYSMpj16+tVcVhSq5oI1gg8qu9krwGIUcmEVa/TgSfIwcHx7WLotYjYkZLnUfut5+e9NnbHhhxdq0q6MuZkj4S0DwkeY58ppL7ZLFsGN3HzytRfgPastYRYm6nhk7RpLepAH1qadnlk56AzspaAxNoxqrh/dDmE+4FfRODxLXFVm5qD7ka1w3htsd619gtuWaBm8JkanX4d5j1rsPY7Fd5YA5p4fUbg/KqoO02jV1e2rpo1ILh2fwDTpVV0ogahg8hTFzINLVikbtDdSxdKawfEPff609sMil3MAf1FBMfwtLhW7dtguRoDqAJkCNudM6atsnkX1WmVWnnuJQ4jfYRh0/6on6nQVF2ZxLN3+diT37rqf3MqfpTjeEDTQCkbhF0LbB08TO58+8dn+YzR7VfWq7o9ivTaeMHgu9s8gw2dzARgfnK/rSFfvq4S4n4gPmND9RTp2ovJdwjWm1zwB5QQ0+0Vz63hntKVglRsfXelIzSmOTjJw+Qc4att2RL8i0xi5l3CncjzG9GP2hLQbD4NTZshjPil7h2zO/PTYbAUrYO8Nppo4H9+RbQL3yroJC5wOZJgSsgbyR6V2ohdbl0AoVFCWQJ2kxPdoEB8Tan0G31/KlPCWjdbSI2knaivaXC3VvMt4nOSVPkBERGkQamSwi5FC+ftSnA5Fb3foTLwBeZ1969o3mtHX/yH868qrcxry4dg1j8ChxFm4NGzGRyMITPkdBTFw27FweHMNiOoOhoVguF4i7iRltPFtCGkQAzEQJMawDTRxDCNhraIGGZpYxpJ0ET5Vq70otLqYs6bcovsv5YKxGYSNI9aA8ZvZFJiWIgCiWI4iTEj1nf50G7SX4su4ElVYj1iqtxbYXrK37q95YPiKZSTEETkdTmEbKraj96lvBcNuXr5VAD3ZImZTMsnc8mI+vSg/wC3XGWC7ZegMLtHwjTlVzg3Fnw7Smx+JeR8/I+ddFHNnW+H4crhbdpviFvKeesUNPDrhnZZUg6/XT8vLXc1JwbjKXrYZTrOo5g9DRR2+tTtd8kXRS4bwZU1Y5tNogT+dWXsj4VAE+w9/KKtA0PxXETbMWyRcgEEcgSRoevhPsahtRV2Sk5OyLeM4o2GtIcPbkTqxORn5MGVocbypWQIr3hPHlNy5bvsbim2SmcDMFueGGjcqZUnzBpcugsSWuNmMHRcxPUlyDSvjeIXFvEhjKMVBiDBgwR6gVZQrOq9tkkVVtNGkt922dQ7I9n1sFrrEMxJCHonX+I/SjPFcaltC7GAv16AeZpZ7M9oFewWdguT4v689IFL3HOMNiH6IPhX9T512oqbXd8jeh03nPHp6six+Oa7cZ23J26DkPYUc4dxWygAv3AlyAdTplPwk+ZGvpB50O4Vw2QHcfwr16MR08ufpuoXma3fYXGl1uZszAGTOYMQdDOmm1Kw30f/AE7mtXVDVP8ADr+39H98hztnirF6+LmHYEssOQPCbiaSCd5WAY6edLr3yFjn+lT94rM2VQonNAkDXeASSBVDHse8YDlp9BWmq0acFKSfyPOrTOpWlTg07dehZsYpbasTqY8I6n+VDGuPpJNZlNNn2fdjG4heIYlbNuDccb6/Ciz+Jo9hJ6ShqNVKu0ui4NWjpI6eLk+erNOy3Z/EY0xh7ZaPiY+FF9WOk+W/lTpxfDDCWFwgabit98ROV8wDq2vJT4Rz0PWurcL4Hh8PaWxYRbaqNMvxTzJbck8yd65/2mwHeXnUz31vwknZlOqn3B9q7TpRncS1c5Vae0S1EVPZALIs6uwRepJ29q1xBKTmBld6p4XCZXN6TIIKD92SNfbf5VfV0iqT3LjqJ0ddKlTcXz0A3aHFFrzJytMybyCVJUt7xp5VFw7ibWjpqv7p/Q8qJcV7ONlfEWTnQM+dYhlhjJjpz9KX6zpwcHY9Xp5wrUl17hbinGDeAXLlHrOtS9m8OXuOu4ySRziQAR5iaCqaY+xVtmxBy7d2QffQD5/lXQzNB14xjQlFYVgpcwof7t1BKnQkTPOKy1w1TKRB6bRG3zo5i8KCsruR9etQ27JEkjxDp+VPOmmzzm5lLhHCymYnUbem+/vSb2xw5w+KtXQF1AaVEAsrHNpyMFRXU7dvTXef0jak/wC0nD5sPMCbbKZHQ+E/7hQyilGx175AHbLGpdw9lkOjvmHoFI+cnaqPCbJtIlxvhcEk66QfLyg+9AkLPltg/i8I6FoH8q6XjcEqYc24EZIHqqxNUQhiwaebizxfH23s5AwYTI9eutM/YHtZeXCtaFwhrdxckATlCwJ67HeuZ4m3lIHUA/MVPwziDWXzL01HI1MbLJLm2fRmD+0AR97ZnzVo+hH61X4x9q9qypFuwWeNAWA9JgHSuJ3e1F1hChUnmNT9dPpXnBk7y9bVj8TjMSeW5k0MpdhijRi7uXCPongLtie7u4m4k5c3dggQT/hmQIjeSaK8VwV25IRgNDBgb6RvNcjGKOdp5GPloKs2NyVJUncjQn5VX5lmaf5c2k9ytbi10EOL4XEKzd4XlQSATAJ2XyOsUthDZvW1BJtgHMOoOx9ugotcYjeT61WfEQZMDlrRRqbmkRqNEo0nLqu2CfG8PBTOhmJJ1nTfTpHSoOB8OS5me4AUIKx1JGp9gf6iieExoPwkeeh/KvbFxEAUDKBqB6maZ8uO5SMTe7WOccXwjYa8yGdDKk81OxqPCY0i4GQ6rrNPvbThS38K1xRNy0M3nk/HPkBr7Uh4HC5F5z8X8qYjkVlgNdvOHzYF8HM2aZGhVSRKHqyt9D5UH4TiS8FhPKi13GB0CQApHiiRJiMxBO/nQvg9g2yynkYP86X1MMbkMaWdnYZlxKx8Jr2qJveleVnbTSuz6Ewp+L+I/nSd2lM27JO+dxPOJGk1lZT8eTLYrYvc/wAX6UM4p/dP6GsrKKZKOQW9q3FZWUSBYd7IORiFAJggz57V0+xuPSsrKslwgVyWF2pY4mx/bAJ07vb5VlZVNT0ssh64/P8AhkzGkXFmXuT+8fzNZWV2g9TC13CDHZ463Ry7ptPTar/DVBuoCJBdZB9aysqdZ71D/hH9NL6/sM9s+M/xD86Su2qj9s/6F/WsrKu1vu/qZ/hHvvv4FCyPvD6H86HcQ/vX9f0Fe1lDq/cx+n7Fmi/q6n1/cgFdh+z1ivDrGU5c2Iv5o0mLRiY3isrKRpeo0db7r6jLgb7Z/iO/U1Hx8/2w/wCTb/3XKysp7+5GQ+BT7Uj7xPQ1QwO4r2spun6TL1HvQ1wQfeYscu/bTlqBNclNZWVl6noep8L/ALvp/Jqabfs/P3r/AMI/OsrKpp+pDuq9zId/xVo3xV7WVonnHyb3z8P8X6Ut9tj/AGW//lj/AHCsrKCZKOY8EH9otfxium8Y/wDbsfIVlZVMeA0cy4x8Sf5af7RVGsrKqhwdLkntcqYezQ+/H8LV5WUL9SHqfu38hwsnU0VwW9ZWUvL1M9JS9zH5IsYrY0MvDwj1/nWVlFT9SKNV/TyMRiBvV7C6gT515WVonk2FbB/seK/yH/Kua4I+EfxN+lZWVfQ4kUViS38Z/rlXmG/vD/D+te1lDV9LOo+uP0Lpr2srKyTZ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www.edtargoviste.ro/gfx/slider_up/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17" y="2348880"/>
            <a:ext cx="8642349" cy="2875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80975"/>
            <a:ext cx="9144000" cy="1569660"/>
          </a:xfrm>
          <a:prstGeom prst="rect">
            <a:avLst/>
          </a:prstGeom>
          <a:noFill/>
          <a:ln w="9525">
            <a:noFill/>
            <a:miter lim="800000"/>
            <a:headEnd/>
            <a:tailEnd/>
          </a:ln>
        </p:spPr>
        <p:txBody>
          <a:bodyPr>
            <a:spAutoFit/>
          </a:bodyPr>
          <a:lstStyle/>
          <a:p>
            <a:pPr algn="ctr"/>
            <a:r>
              <a:rPr lang="ro-RO" sz="3200" dirty="0" smtClean="0">
                <a:solidFill>
                  <a:schemeClr val="bg1"/>
                </a:solidFill>
                <a:latin typeface="Candara" pitchFamily="34" charset="0"/>
              </a:rPr>
              <a:t>ZIUA </a:t>
            </a:r>
            <a:r>
              <a:rPr lang="ro-RO" sz="3200" dirty="0">
                <a:solidFill>
                  <a:schemeClr val="bg1"/>
                </a:solidFill>
                <a:latin typeface="Candara" pitchFamily="34" charset="0"/>
              </a:rPr>
              <a:t>EUROPEI </a:t>
            </a:r>
            <a:r>
              <a:rPr lang="ro-RO" sz="3200" dirty="0" smtClean="0">
                <a:solidFill>
                  <a:schemeClr val="bg1"/>
                </a:solidFill>
                <a:latin typeface="Candara" pitchFamily="34" charset="0"/>
              </a:rPr>
              <a:t>SĂRBĂTORITĂ ÎN </a:t>
            </a:r>
            <a:r>
              <a:rPr lang="ro-RO" sz="3200" dirty="0">
                <a:solidFill>
                  <a:schemeClr val="bg1"/>
                </a:solidFill>
                <a:latin typeface="Candara" pitchFamily="34" charset="0"/>
              </a:rPr>
              <a:t>DÂMBOVIŢA </a:t>
            </a:r>
            <a:r>
              <a:rPr lang="ro-RO" sz="3200" dirty="0" smtClean="0">
                <a:solidFill>
                  <a:schemeClr val="bg1"/>
                </a:solidFill>
                <a:latin typeface="Candara" pitchFamily="34" charset="0"/>
              </a:rPr>
              <a:t>PRINTR-UN EVENIMENT </a:t>
            </a:r>
            <a:r>
              <a:rPr lang="ro-RO" sz="3200" b="1" dirty="0" smtClean="0">
                <a:solidFill>
                  <a:srgbClr val="FF0000"/>
                </a:solidFill>
                <a:latin typeface="Candara" pitchFamily="34" charset="0"/>
              </a:rPr>
              <a:t>DE NIVEL JUDEŢEAN </a:t>
            </a:r>
            <a:r>
              <a:rPr lang="ro-RO" sz="3200" dirty="0" smtClean="0">
                <a:solidFill>
                  <a:schemeClr val="bg1"/>
                </a:solidFill>
                <a:latin typeface="Candara" pitchFamily="34" charset="0"/>
              </a:rPr>
              <a:t>ÎNCEPÂND CU ANUL </a:t>
            </a:r>
            <a:r>
              <a:rPr lang="ro-RO" sz="3200" dirty="0" smtClean="0">
                <a:solidFill>
                  <a:srgbClr val="FF0000"/>
                </a:solidFill>
                <a:latin typeface="Candara" pitchFamily="34" charset="0"/>
              </a:rPr>
              <a:t>2009</a:t>
            </a:r>
            <a:endParaRPr lang="en-US" sz="3200" dirty="0">
              <a:solidFill>
                <a:srgbClr val="FF0000"/>
              </a:solidFill>
              <a:latin typeface="Candara" pitchFamily="34" charset="0"/>
            </a:endParaRPr>
          </a:p>
        </p:txBody>
      </p:sp>
      <p:sp>
        <p:nvSpPr>
          <p:cNvPr id="3" name="TextBox 2"/>
          <p:cNvSpPr txBox="1"/>
          <p:nvPr/>
        </p:nvSpPr>
        <p:spPr>
          <a:xfrm>
            <a:off x="413792" y="2636912"/>
            <a:ext cx="8316416" cy="4524315"/>
          </a:xfrm>
          <a:prstGeom prst="rect">
            <a:avLst/>
          </a:prstGeom>
          <a:noFill/>
        </p:spPr>
        <p:txBody>
          <a:bodyPr wrap="square" rtlCol="0">
            <a:spAutoFit/>
          </a:bodyPr>
          <a:lstStyle/>
          <a:p>
            <a:pPr algn="just"/>
            <a:r>
              <a:rPr lang="ro-RO" dirty="0" smtClean="0"/>
              <a:t>COMPLEX DE EVENIMENTE DEDICATE LICEENILOR DIN ÎNTREG JUDEŢUL:</a:t>
            </a:r>
          </a:p>
          <a:p>
            <a:pPr marL="285750" indent="-285750">
              <a:buFontTx/>
              <a:buChar char="-"/>
            </a:pPr>
            <a:r>
              <a:rPr lang="en-US" dirty="0" err="1" smtClean="0">
                <a:solidFill>
                  <a:srgbClr val="FF0000"/>
                </a:solidFill>
              </a:rPr>
              <a:t>Parada</a:t>
            </a:r>
            <a:r>
              <a:rPr lang="en-US" dirty="0" smtClean="0">
                <a:solidFill>
                  <a:srgbClr val="FF0000"/>
                </a:solidFill>
              </a:rPr>
              <a:t> </a:t>
            </a:r>
            <a:r>
              <a:rPr lang="en-US" dirty="0" err="1">
                <a:solidFill>
                  <a:srgbClr val="FF0000"/>
                </a:solidFill>
              </a:rPr>
              <a:t>costumelor</a:t>
            </a:r>
            <a:r>
              <a:rPr lang="en-US" dirty="0">
                <a:solidFill>
                  <a:srgbClr val="FF0000"/>
                </a:solidFill>
              </a:rPr>
              <a:t> </a:t>
            </a:r>
            <a:r>
              <a:rPr lang="en-US" dirty="0" err="1" smtClean="0">
                <a:solidFill>
                  <a:srgbClr val="FF0000"/>
                </a:solidFill>
              </a:rPr>
              <a:t>ecologice</a:t>
            </a:r>
            <a:r>
              <a:rPr lang="ro-RO" dirty="0" smtClean="0">
                <a:solidFill>
                  <a:srgbClr val="FF0000"/>
                </a:solidFill>
              </a:rPr>
              <a:t>;</a:t>
            </a:r>
          </a:p>
          <a:p>
            <a:pPr marL="285750" indent="-285750">
              <a:buFontTx/>
              <a:buChar char="-"/>
            </a:pPr>
            <a:r>
              <a:rPr lang="en-US" dirty="0">
                <a:solidFill>
                  <a:srgbClr val="FF0000"/>
                </a:solidFill>
              </a:rPr>
              <a:t>Program artistic </a:t>
            </a:r>
            <a:r>
              <a:rPr lang="en-US" i="1" dirty="0" err="1">
                <a:solidFill>
                  <a:srgbClr val="FF0000"/>
                </a:solidFill>
              </a:rPr>
              <a:t>Frumuseţile</a:t>
            </a:r>
            <a:r>
              <a:rPr lang="en-US" i="1" dirty="0">
                <a:solidFill>
                  <a:srgbClr val="FF0000"/>
                </a:solidFill>
              </a:rPr>
              <a:t> </a:t>
            </a:r>
            <a:r>
              <a:rPr lang="en-US" i="1" dirty="0" err="1">
                <a:solidFill>
                  <a:srgbClr val="FF0000"/>
                </a:solidFill>
              </a:rPr>
              <a:t>Europei</a:t>
            </a:r>
            <a:r>
              <a:rPr lang="en-US" i="1" dirty="0">
                <a:solidFill>
                  <a:srgbClr val="FF0000"/>
                </a:solidFill>
              </a:rPr>
              <a:t> </a:t>
            </a:r>
            <a:r>
              <a:rPr lang="en-US" i="1" dirty="0" err="1">
                <a:solidFill>
                  <a:srgbClr val="FF0000"/>
                </a:solidFill>
              </a:rPr>
              <a:t>în</a:t>
            </a:r>
            <a:r>
              <a:rPr lang="en-US" i="1" dirty="0">
                <a:solidFill>
                  <a:srgbClr val="FF0000"/>
                </a:solidFill>
              </a:rPr>
              <a:t> </a:t>
            </a:r>
            <a:r>
              <a:rPr lang="en-US" i="1" dirty="0" err="1">
                <a:solidFill>
                  <a:srgbClr val="FF0000"/>
                </a:solidFill>
              </a:rPr>
              <a:t>cântecele</a:t>
            </a:r>
            <a:r>
              <a:rPr lang="en-US" i="1" dirty="0">
                <a:solidFill>
                  <a:srgbClr val="FF0000"/>
                </a:solidFill>
              </a:rPr>
              <a:t>, </a:t>
            </a:r>
            <a:r>
              <a:rPr lang="en-US" i="1" dirty="0" err="1">
                <a:solidFill>
                  <a:srgbClr val="FF0000"/>
                </a:solidFill>
              </a:rPr>
              <a:t>dansurile</a:t>
            </a:r>
            <a:r>
              <a:rPr lang="en-US" i="1" dirty="0">
                <a:solidFill>
                  <a:srgbClr val="FF0000"/>
                </a:solidFill>
              </a:rPr>
              <a:t> </a:t>
            </a:r>
            <a:r>
              <a:rPr lang="en-US" i="1" dirty="0" err="1">
                <a:solidFill>
                  <a:srgbClr val="FF0000"/>
                </a:solidFill>
              </a:rPr>
              <a:t>şi</a:t>
            </a:r>
            <a:r>
              <a:rPr lang="en-US" i="1" dirty="0">
                <a:solidFill>
                  <a:srgbClr val="FF0000"/>
                </a:solidFill>
              </a:rPr>
              <a:t> </a:t>
            </a:r>
            <a:r>
              <a:rPr lang="en-US" i="1" dirty="0" err="1">
                <a:solidFill>
                  <a:srgbClr val="FF0000"/>
                </a:solidFill>
              </a:rPr>
              <a:t>poeziile</a:t>
            </a:r>
            <a:r>
              <a:rPr lang="en-US" i="1" dirty="0">
                <a:solidFill>
                  <a:srgbClr val="FF0000"/>
                </a:solidFill>
              </a:rPr>
              <a:t> </a:t>
            </a:r>
            <a:r>
              <a:rPr lang="en-US" i="1" dirty="0" smtClean="0">
                <a:solidFill>
                  <a:srgbClr val="FF0000"/>
                </a:solidFill>
              </a:rPr>
              <a:t>sale</a:t>
            </a:r>
            <a:r>
              <a:rPr lang="ro-RO" i="1" dirty="0" smtClean="0">
                <a:solidFill>
                  <a:srgbClr val="FF0000"/>
                </a:solidFill>
              </a:rPr>
              <a:t> </a:t>
            </a:r>
            <a:r>
              <a:rPr lang="ro-RO" dirty="0" smtClean="0">
                <a:solidFill>
                  <a:srgbClr val="FF0000"/>
                </a:solidFill>
              </a:rPr>
              <a:t>– susţinut de voluntarii EUROPE </a:t>
            </a:r>
            <a:r>
              <a:rPr lang="ro-RO" i="1" dirty="0" smtClean="0">
                <a:solidFill>
                  <a:srgbClr val="FF0000"/>
                </a:solidFill>
              </a:rPr>
              <a:t>DIRECT </a:t>
            </a:r>
            <a:r>
              <a:rPr lang="ro-RO" dirty="0" smtClean="0">
                <a:solidFill>
                  <a:srgbClr val="FF0000"/>
                </a:solidFill>
              </a:rPr>
              <a:t>Târgovişte;</a:t>
            </a:r>
          </a:p>
          <a:p>
            <a:pPr marL="285750" indent="-285750">
              <a:buFontTx/>
              <a:buChar char="-"/>
            </a:pPr>
            <a:r>
              <a:rPr lang="ro-RO" dirty="0" smtClean="0">
                <a:solidFill>
                  <a:srgbClr val="FF0000"/>
                </a:solidFill>
              </a:rPr>
              <a:t>CONCURSURI CU PREMII:</a:t>
            </a:r>
          </a:p>
          <a:p>
            <a:pPr marL="342900" indent="-342900">
              <a:buAutoNum type="arabicPeriod"/>
            </a:pPr>
            <a:r>
              <a:rPr lang="vi-VN" i="1" dirty="0" smtClean="0"/>
              <a:t>EUROPA E CASA MEA</a:t>
            </a:r>
            <a:r>
              <a:rPr lang="vi-VN" dirty="0" smtClean="0"/>
              <a:t> </a:t>
            </a:r>
            <a:r>
              <a:rPr lang="ro-RO" dirty="0" smtClean="0"/>
              <a:t>! </a:t>
            </a:r>
            <a:r>
              <a:rPr lang="vi-VN" dirty="0" smtClean="0"/>
              <a:t>– </a:t>
            </a:r>
            <a:r>
              <a:rPr lang="vi-VN" dirty="0"/>
              <a:t>prezentarea ţărilor Uniunii Europene – standuri realizate de elevi de la </a:t>
            </a:r>
            <a:r>
              <a:rPr lang="vi-VN" dirty="0" smtClean="0"/>
              <a:t>liceele </a:t>
            </a:r>
            <a:r>
              <a:rPr lang="vi-VN" dirty="0"/>
              <a:t>înscrise în </a:t>
            </a:r>
            <a:r>
              <a:rPr lang="vi-VN" dirty="0" smtClean="0"/>
              <a:t>concur</a:t>
            </a:r>
            <a:r>
              <a:rPr lang="ro-RO" dirty="0" smtClean="0"/>
              <a:t>s;</a:t>
            </a:r>
          </a:p>
          <a:p>
            <a:r>
              <a:rPr lang="ro-RO" dirty="0" smtClean="0"/>
              <a:t>2. </a:t>
            </a:r>
            <a:r>
              <a:rPr lang="vi-VN" dirty="0" smtClean="0"/>
              <a:t>de </a:t>
            </a:r>
            <a:r>
              <a:rPr lang="vi-VN" dirty="0"/>
              <a:t>cultură generală </a:t>
            </a:r>
            <a:r>
              <a:rPr lang="vi-VN" i="1" dirty="0" smtClean="0"/>
              <a:t>CUNOAŞTEŢI ŢĂRILE ŞI CAPITALELE EUROPEI?</a:t>
            </a:r>
            <a:r>
              <a:rPr lang="vi-VN" dirty="0" smtClean="0"/>
              <a:t>;</a:t>
            </a:r>
            <a:endParaRPr lang="vi-VN" dirty="0"/>
          </a:p>
          <a:p>
            <a:r>
              <a:rPr lang="ro-RO" dirty="0" smtClean="0"/>
              <a:t>3. </a:t>
            </a:r>
            <a:r>
              <a:rPr lang="vi-VN" dirty="0" smtClean="0"/>
              <a:t>de </a:t>
            </a:r>
            <a:r>
              <a:rPr lang="vi-VN" dirty="0"/>
              <a:t>desene </a:t>
            </a:r>
            <a:r>
              <a:rPr lang="vi-VN" dirty="0" smtClean="0"/>
              <a:t>– </a:t>
            </a:r>
            <a:r>
              <a:rPr lang="ro-RO" i="1" dirty="0" smtClean="0"/>
              <a:t>EUROPA VĂZUTĂ DE MINE</a:t>
            </a:r>
            <a:r>
              <a:rPr lang="vi-VN" i="1" dirty="0" smtClean="0"/>
              <a:t>;</a:t>
            </a:r>
          </a:p>
          <a:p>
            <a:r>
              <a:rPr lang="ro-RO" dirty="0" smtClean="0"/>
              <a:t>4. </a:t>
            </a:r>
            <a:r>
              <a:rPr lang="vi-VN" dirty="0" smtClean="0"/>
              <a:t>de </a:t>
            </a:r>
            <a:r>
              <a:rPr lang="vi-VN" dirty="0"/>
              <a:t>eseuri - </a:t>
            </a:r>
            <a:r>
              <a:rPr lang="vi-VN" i="1" dirty="0" smtClean="0"/>
              <a:t>SUNT CETĂŢEAN EUROPEAN</a:t>
            </a:r>
            <a:r>
              <a:rPr lang="ro-RO" i="1" dirty="0" smtClean="0"/>
              <a:t>!</a:t>
            </a:r>
            <a:r>
              <a:rPr lang="vi-VN" i="1" dirty="0" smtClean="0"/>
              <a:t>;</a:t>
            </a:r>
            <a:endParaRPr lang="vi-VN" i="1" dirty="0"/>
          </a:p>
          <a:p>
            <a:r>
              <a:rPr lang="ro-RO" dirty="0" smtClean="0"/>
              <a:t>5. </a:t>
            </a:r>
            <a:r>
              <a:rPr lang="vi-VN" dirty="0" smtClean="0"/>
              <a:t>competiţii </a:t>
            </a:r>
            <a:r>
              <a:rPr lang="vi-VN" dirty="0"/>
              <a:t>sportiv – distractive</a:t>
            </a:r>
            <a:r>
              <a:rPr lang="vi-VN" dirty="0" smtClean="0"/>
              <a:t>.</a:t>
            </a:r>
            <a:endParaRPr lang="ro-RO" dirty="0" smtClean="0"/>
          </a:p>
          <a:p>
            <a:pPr marL="285750" indent="-285750">
              <a:buFontTx/>
              <a:buChar char="-"/>
            </a:pPr>
            <a:r>
              <a:rPr lang="ro-RO" dirty="0" smtClean="0">
                <a:solidFill>
                  <a:srgbClr val="FF0000"/>
                </a:solidFill>
              </a:rPr>
              <a:t>Plantare de copaci;</a:t>
            </a:r>
          </a:p>
          <a:p>
            <a:pPr marL="285750" indent="-285750">
              <a:buFontTx/>
              <a:buChar char="-"/>
            </a:pPr>
            <a:r>
              <a:rPr lang="ro-RO" dirty="0" smtClean="0">
                <a:solidFill>
                  <a:srgbClr val="FF0000"/>
                </a:solidFill>
              </a:rPr>
              <a:t>Tombolă europeană</a:t>
            </a:r>
            <a:r>
              <a:rPr lang="ro-RO" dirty="0" smtClean="0"/>
              <a:t>.</a:t>
            </a:r>
            <a:endParaRPr lang="vi-VN" dirty="0"/>
          </a:p>
          <a:p>
            <a:pPr marL="342900" indent="-342900">
              <a:buAutoNum type="arabicPeriod"/>
            </a:pPr>
            <a:endParaRPr lang="ro-RO" dirty="0" smtClean="0"/>
          </a:p>
          <a:p>
            <a:endParaRPr lang="en-US" dirty="0"/>
          </a:p>
        </p:txBody>
      </p:sp>
      <p:pic>
        <p:nvPicPr>
          <p:cNvPr id="6" name="Picture 4" descr="C:\Users\Lenovo\Downloads\Sigla ED - albastru cu albastru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229020"/>
            <a:ext cx="1450264" cy="1378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233363"/>
            <a:ext cx="9144000" cy="1200329"/>
          </a:xfrm>
          <a:prstGeom prst="rect">
            <a:avLst/>
          </a:prstGeom>
          <a:noFill/>
          <a:ln w="9525">
            <a:noFill/>
            <a:miter lim="800000"/>
            <a:headEnd/>
            <a:tailEnd/>
          </a:ln>
        </p:spPr>
        <p:txBody>
          <a:bodyPr>
            <a:spAutoFit/>
          </a:bodyPr>
          <a:lstStyle/>
          <a:p>
            <a:pPr algn="ctr"/>
            <a:r>
              <a:rPr lang="ro-RO" sz="3600" dirty="0" smtClean="0">
                <a:solidFill>
                  <a:schemeClr val="bg1"/>
                </a:solidFill>
                <a:latin typeface="Candara" pitchFamily="34" charset="0"/>
              </a:rPr>
              <a:t>9 MAI 2014</a:t>
            </a:r>
          </a:p>
          <a:p>
            <a:pPr algn="ctr"/>
            <a:endParaRPr lang="en-US" sz="3600" dirty="0">
              <a:solidFill>
                <a:schemeClr val="bg1"/>
              </a:solidFill>
              <a:latin typeface="Candara" pitchFamily="34" charset="0"/>
            </a:endParaRPr>
          </a:p>
        </p:txBody>
      </p:sp>
      <p:sp>
        <p:nvSpPr>
          <p:cNvPr id="4" name="TextBox 3"/>
          <p:cNvSpPr txBox="1">
            <a:spLocks noChangeArrowheads="1"/>
          </p:cNvSpPr>
          <p:nvPr/>
        </p:nvSpPr>
        <p:spPr bwMode="auto">
          <a:xfrm>
            <a:off x="419100" y="2276872"/>
            <a:ext cx="8257356" cy="2031325"/>
          </a:xfrm>
          <a:prstGeom prst="rect">
            <a:avLst/>
          </a:prstGeom>
          <a:noFill/>
          <a:ln w="9525">
            <a:noFill/>
            <a:miter lim="800000"/>
            <a:headEnd/>
            <a:tailEnd/>
          </a:ln>
        </p:spPr>
        <p:txBody>
          <a:bodyPr wrap="square">
            <a:spAutoFit/>
          </a:bodyPr>
          <a:lstStyle/>
          <a:p>
            <a:pPr algn="just"/>
            <a:r>
              <a:rPr lang="ro-RO" dirty="0">
                <a:latin typeface="Candara" pitchFamily="34" charset="0"/>
              </a:rPr>
              <a:t>	</a:t>
            </a:r>
            <a:r>
              <a:rPr lang="ro-RO" dirty="0"/>
              <a:t>P</a:t>
            </a:r>
            <a:r>
              <a:rPr lang="vi-VN" dirty="0"/>
              <a:t>entru al cincilea an </a:t>
            </a:r>
            <a:r>
              <a:rPr lang="vi-VN" dirty="0" smtClean="0"/>
              <a:t>consecutiv</a:t>
            </a:r>
            <a:r>
              <a:rPr lang="ro-RO" dirty="0" smtClean="0"/>
              <a:t> </a:t>
            </a:r>
            <a:r>
              <a:rPr lang="vi-VN" dirty="0" smtClean="0"/>
              <a:t>în mijlocul tinerilor dâmbovițeni, </a:t>
            </a:r>
            <a:r>
              <a:rPr lang="vi-VN" dirty="0"/>
              <a:t>organizând deja tradiționalul concurs pentru liceeni. În 2013, </a:t>
            </a:r>
            <a:r>
              <a:rPr lang="vi-VN" dirty="0" smtClean="0"/>
              <a:t>manifestarea </a:t>
            </a:r>
            <a:r>
              <a:rPr lang="vi-VN" dirty="0"/>
              <a:t>s-a desfășurat sub genericul </a:t>
            </a:r>
            <a:r>
              <a:rPr lang="vi-VN" i="1" dirty="0"/>
              <a:t>E dreptul meu – sunt cetățean european</a:t>
            </a:r>
            <a:r>
              <a:rPr lang="vi-VN" i="1" dirty="0" smtClean="0"/>
              <a:t>!</a:t>
            </a:r>
            <a:r>
              <a:rPr lang="ro-RO" i="1" dirty="0"/>
              <a:t>,</a:t>
            </a:r>
            <a:r>
              <a:rPr lang="ro-RO" i="1" dirty="0" smtClean="0"/>
              <a:t> </a:t>
            </a:r>
            <a:r>
              <a:rPr lang="vi-VN" dirty="0" smtClean="0"/>
              <a:t>iar </a:t>
            </a:r>
            <a:r>
              <a:rPr lang="vi-VN" dirty="0"/>
              <a:t>în cadrul ei s-au întrecut </a:t>
            </a:r>
            <a:r>
              <a:rPr lang="vi-VN" dirty="0" smtClean="0"/>
              <a:t>echipaje </a:t>
            </a:r>
            <a:r>
              <a:rPr lang="vi-VN" dirty="0"/>
              <a:t>formate din elevi de la liceele dâmbovițene. Tinerii și-au pus în joc creativitatea, talentul artistic și cunoștințele despre Uniunea Europeană și au încercat să convingă juriul că sunt niște adevărați cetățeni europeni și merită să câștige.</a:t>
            </a:r>
            <a:endParaRPr lang="en-US" dirty="0">
              <a:latin typeface="Candara" pitchFamily="34" charset="0"/>
            </a:endParaRPr>
          </a:p>
        </p:txBody>
      </p:sp>
      <p:pic>
        <p:nvPicPr>
          <p:cNvPr id="7" name="Picture 4" descr="C:\Users\Lenovo\Downloads\Sigla ED - albastru cu albastru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229020"/>
            <a:ext cx="1450264" cy="1378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53" presetClass="entr" presetSubtype="16" fill="hold"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167867" y="1412776"/>
            <a:ext cx="4824413" cy="1184940"/>
          </a:xfrm>
          <a:prstGeom prst="rect">
            <a:avLst/>
          </a:prstGeom>
          <a:noFill/>
          <a:ln w="9525">
            <a:noFill/>
            <a:miter lim="800000"/>
            <a:headEnd/>
            <a:tailEnd/>
          </a:ln>
        </p:spPr>
        <p:txBody>
          <a:bodyPr>
            <a:spAutoFit/>
          </a:bodyPr>
          <a:lstStyle/>
          <a:p>
            <a:pPr algn="just"/>
            <a:r>
              <a:rPr lang="ro-RO" sz="1700" dirty="0">
                <a:latin typeface="Candara" pitchFamily="34" charset="0"/>
              </a:rPr>
              <a:t>	</a:t>
            </a:r>
            <a:r>
              <a:rPr lang="ro-RO" dirty="0" smtClean="0">
                <a:latin typeface="Arial" pitchFamily="34" charset="0"/>
                <a:cs typeface="Arial" pitchFamily="34" charset="0"/>
              </a:rPr>
              <a:t>Ca în fiecare an, echipa de voluntari EUROPE </a:t>
            </a:r>
            <a:r>
              <a:rPr lang="ro-RO" i="1" dirty="0" smtClean="0">
                <a:latin typeface="Arial" pitchFamily="34" charset="0"/>
                <a:cs typeface="Arial" pitchFamily="34" charset="0"/>
              </a:rPr>
              <a:t>DIRECT </a:t>
            </a:r>
            <a:r>
              <a:rPr lang="ro-RO" dirty="0" smtClean="0">
                <a:latin typeface="Arial" pitchFamily="34" charset="0"/>
                <a:cs typeface="Arial" pitchFamily="34" charset="0"/>
              </a:rPr>
              <a:t>Târgovişte ne-a sprijinit pe tot parcursul activitiăţilor.</a:t>
            </a:r>
            <a:endParaRPr lang="vi-VN" dirty="0">
              <a:latin typeface="Arial" pitchFamily="34" charset="0"/>
              <a:cs typeface="Arial" pitchFamily="34" charset="0"/>
            </a:endParaRPr>
          </a:p>
          <a:p>
            <a:pPr algn="just"/>
            <a:endParaRPr lang="en-US" sz="1700" dirty="0">
              <a:latin typeface="Candara" pitchFamily="34" charset="0"/>
            </a:endParaRPr>
          </a:p>
        </p:txBody>
      </p:sp>
      <p:sp>
        <p:nvSpPr>
          <p:cNvPr id="4" name="TextBox 3"/>
          <p:cNvSpPr txBox="1">
            <a:spLocks noChangeArrowheads="1"/>
          </p:cNvSpPr>
          <p:nvPr/>
        </p:nvSpPr>
        <p:spPr bwMode="auto">
          <a:xfrm>
            <a:off x="0" y="263525"/>
            <a:ext cx="9144000" cy="862013"/>
          </a:xfrm>
          <a:prstGeom prst="rect">
            <a:avLst/>
          </a:prstGeom>
          <a:noFill/>
          <a:ln w="9525">
            <a:noFill/>
            <a:miter lim="800000"/>
            <a:headEnd/>
            <a:tailEnd/>
          </a:ln>
        </p:spPr>
        <p:txBody>
          <a:bodyPr>
            <a:spAutoFit/>
          </a:bodyPr>
          <a:lstStyle/>
          <a:p>
            <a:pPr algn="ctr"/>
            <a:r>
              <a:rPr lang="en-US" sz="3200" b="1">
                <a:solidFill>
                  <a:schemeClr val="bg1"/>
                </a:solidFill>
                <a:latin typeface="Candara" pitchFamily="34" charset="0"/>
              </a:rPr>
              <a:t>UE: despre ce este vorba?</a:t>
            </a:r>
          </a:p>
          <a:p>
            <a:endParaRPr lang="en-US">
              <a:latin typeface="Candara" pitchFamily="34" charset="0"/>
            </a:endParaRPr>
          </a:p>
        </p:txBody>
      </p:sp>
      <p:pic>
        <p:nvPicPr>
          <p:cNvPr id="2050" name="Picture 2" descr="http://edtargoviste.ro/gfx/news/_ziua_europei_2013_1_mar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52" y="1125538"/>
            <a:ext cx="3557265" cy="26635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dtargoviste.ro/gfx/news/_ziua_europei_2013_1_mare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85" y="3992153"/>
            <a:ext cx="3567532" cy="26711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dtargoviste.ro/gfx/news/_ziua_europei_2013_1_mare_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269323"/>
            <a:ext cx="4532914" cy="3394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5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2000"/>
                            </p:stCondLst>
                            <p:childTnLst>
                              <p:par>
                                <p:cTn id="13" presetID="26" presetClass="entr" presetSubtype="0" fill="hold" nodeType="after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875" y="249238"/>
            <a:ext cx="9144000" cy="800100"/>
          </a:xfrm>
          <a:prstGeom prst="rect">
            <a:avLst/>
          </a:prstGeom>
          <a:noFill/>
          <a:ln w="9525">
            <a:noFill/>
            <a:miter lim="800000"/>
            <a:headEnd/>
            <a:tailEnd/>
          </a:ln>
        </p:spPr>
        <p:txBody>
          <a:bodyPr>
            <a:spAutoFit/>
          </a:bodyPr>
          <a:lstStyle/>
          <a:p>
            <a:pPr algn="ctr"/>
            <a:r>
              <a:rPr lang="ro-RO" sz="2800" dirty="0" smtClean="0">
                <a:solidFill>
                  <a:schemeClr val="bg1"/>
                </a:solidFill>
                <a:latin typeface="Candara" pitchFamily="34" charset="0"/>
              </a:rPr>
              <a:t>Hai s</a:t>
            </a:r>
            <a:r>
              <a:rPr lang="vi-VN" sz="2800" dirty="0" smtClean="0">
                <a:solidFill>
                  <a:schemeClr val="bg1"/>
                </a:solidFill>
                <a:latin typeface="Candara" pitchFamily="34" charset="0"/>
              </a:rPr>
              <a:t>ă </a:t>
            </a:r>
            <a:r>
              <a:rPr lang="vi-VN" sz="2800" dirty="0">
                <a:solidFill>
                  <a:schemeClr val="bg1"/>
                </a:solidFill>
                <a:latin typeface="Candara" pitchFamily="34" charset="0"/>
              </a:rPr>
              <a:t>descoperim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a:p>
            <a:pPr algn="ctr"/>
            <a:endParaRPr lang="en-US" dirty="0">
              <a:latin typeface="Candara" pitchFamily="34" charset="0"/>
            </a:endParaRPr>
          </a:p>
        </p:txBody>
      </p:sp>
      <p:sp>
        <p:nvSpPr>
          <p:cNvPr id="4" name="TextBox 3"/>
          <p:cNvSpPr txBox="1">
            <a:spLocks noChangeArrowheads="1"/>
          </p:cNvSpPr>
          <p:nvPr/>
        </p:nvSpPr>
        <p:spPr bwMode="auto">
          <a:xfrm>
            <a:off x="565536" y="1514505"/>
            <a:ext cx="4032250" cy="923330"/>
          </a:xfrm>
          <a:prstGeom prst="rect">
            <a:avLst/>
          </a:prstGeom>
          <a:noFill/>
          <a:ln w="9525">
            <a:noFill/>
            <a:miter lim="800000"/>
            <a:headEnd/>
            <a:tailEnd/>
          </a:ln>
        </p:spPr>
        <p:txBody>
          <a:bodyPr>
            <a:spAutoFit/>
          </a:bodyPr>
          <a:lstStyle/>
          <a:p>
            <a:pPr algn="just"/>
            <a:r>
              <a:rPr lang="ro-RO" dirty="0">
                <a:latin typeface="Candara" pitchFamily="34" charset="0"/>
              </a:rPr>
              <a:t>	</a:t>
            </a:r>
            <a:r>
              <a:rPr lang="en-US" dirty="0" smtClean="0"/>
              <a:t>FRANŢA – </a:t>
            </a:r>
            <a:r>
              <a:rPr lang="en-US" dirty="0" err="1"/>
              <a:t>Colegiul</a:t>
            </a:r>
            <a:r>
              <a:rPr lang="en-US" dirty="0"/>
              <a:t> Economic </a:t>
            </a:r>
            <a:r>
              <a:rPr lang="en-US" i="1" dirty="0"/>
              <a:t> Ion </a:t>
            </a:r>
            <a:r>
              <a:rPr lang="en-US" i="1" dirty="0" err="1"/>
              <a:t>Ghica</a:t>
            </a:r>
            <a:r>
              <a:rPr lang="en-US" i="1" dirty="0"/>
              <a:t> </a:t>
            </a:r>
            <a:r>
              <a:rPr lang="en-US" dirty="0" err="1"/>
              <a:t>Târgovişte</a:t>
            </a:r>
            <a:r>
              <a:rPr lang="en-US" dirty="0"/>
              <a:t>,</a:t>
            </a:r>
            <a:r>
              <a:rPr lang="en-US" dirty="0">
                <a:solidFill>
                  <a:srgbClr val="FF0000"/>
                </a:solidFill>
              </a:rPr>
              <a:t> </a:t>
            </a:r>
            <a:r>
              <a:rPr lang="en-US" dirty="0" err="1">
                <a:solidFill>
                  <a:srgbClr val="FF0000"/>
                </a:solidFill>
              </a:rPr>
              <a:t>echipaj</a:t>
            </a:r>
            <a:r>
              <a:rPr lang="en-US" dirty="0">
                <a:solidFill>
                  <a:srgbClr val="FF0000"/>
                </a:solidFill>
              </a:rPr>
              <a:t> nr. </a:t>
            </a:r>
            <a:r>
              <a:rPr lang="en-US" dirty="0" smtClean="0">
                <a:solidFill>
                  <a:srgbClr val="FF0000"/>
                </a:solidFill>
              </a:rPr>
              <a:t>1</a:t>
            </a:r>
            <a:r>
              <a:rPr lang="ro-RO" dirty="0"/>
              <a:t>.</a:t>
            </a:r>
            <a:endParaRPr lang="en-US" dirty="0">
              <a:latin typeface="Candara" pitchFamily="34" charset="0"/>
            </a:endParaRPr>
          </a:p>
        </p:txBody>
      </p:sp>
      <p:pic>
        <p:nvPicPr>
          <p:cNvPr id="4098" name="Picture 2" descr="D:\EUROPE DIRECT 2013\7C1 ZIUA EUROPEI 2013\imagini Ziua Europei 2013\IMG_49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536" y="2708920"/>
            <a:ext cx="4860032" cy="36450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EUROPE DIRECT 2013\7C1 ZIUA EUROPEI 2013\imagini Ziua Europei 2013\IMG_49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514505"/>
            <a:ext cx="3250447" cy="243783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EUROPE DIRECT 2013\7C1 ZIUA EUROPEI 2013\imagini Ziua Europei 2013\IMG_50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428" y="4077071"/>
            <a:ext cx="3143139" cy="2357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250"/>
                            </p:stCondLst>
                            <p:childTnLst>
                              <p:par>
                                <p:cTn id="16" presetID="16" presetClass="entr" presetSubtype="21" fill="hold" nodeType="afterEffect">
                                  <p:stCondLst>
                                    <p:cond delay="50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003" y="264412"/>
            <a:ext cx="4610558" cy="523220"/>
          </a:xfrm>
          <a:prstGeom prst="rect">
            <a:avLst/>
          </a:prstGeom>
        </p:spPr>
        <p:txBody>
          <a:bodyPr wrap="none">
            <a:spAutoFit/>
          </a:bodyPr>
          <a:lstStyle/>
          <a:p>
            <a:pPr algn="ctr"/>
            <a:r>
              <a:rPr lang="ro-RO" sz="2800" dirty="0">
                <a:solidFill>
                  <a:schemeClr val="bg1"/>
                </a:solidFill>
                <a:latin typeface="Candara" pitchFamily="34" charset="0"/>
              </a:rPr>
              <a:t>Hai s</a:t>
            </a:r>
            <a:r>
              <a:rPr lang="vi-VN" sz="2800" dirty="0">
                <a:solidFill>
                  <a:schemeClr val="bg1"/>
                </a:solidFill>
                <a:latin typeface="Candara" pitchFamily="34" charset="0"/>
              </a:rPr>
              <a:t>ă descoperim</a:t>
            </a:r>
            <a:r>
              <a:rPr lang="vi-VN" dirty="0">
                <a:solidFill>
                  <a:schemeClr val="bg1"/>
                </a:solidFill>
                <a:latin typeface="Arial" pitchFamily="34" charset="0"/>
                <a:cs typeface="Arial" pitchFamily="34" charset="0"/>
              </a:rPr>
              <a:t>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p:txBody>
      </p:sp>
      <p:sp>
        <p:nvSpPr>
          <p:cNvPr id="3" name="TextBox 2"/>
          <p:cNvSpPr txBox="1">
            <a:spLocks noChangeArrowheads="1"/>
          </p:cNvSpPr>
          <p:nvPr/>
        </p:nvSpPr>
        <p:spPr bwMode="auto">
          <a:xfrm>
            <a:off x="565536" y="1514505"/>
            <a:ext cx="4032250" cy="646331"/>
          </a:xfrm>
          <a:prstGeom prst="rect">
            <a:avLst/>
          </a:prstGeom>
          <a:noFill/>
          <a:ln w="9525">
            <a:noFill/>
            <a:miter lim="800000"/>
            <a:headEnd/>
            <a:tailEnd/>
          </a:ln>
        </p:spPr>
        <p:txBody>
          <a:bodyPr>
            <a:spAutoFit/>
          </a:bodyPr>
          <a:lstStyle/>
          <a:p>
            <a:pPr algn="just"/>
            <a:r>
              <a:rPr lang="ro-RO" dirty="0">
                <a:latin typeface="Candara" pitchFamily="34" charset="0"/>
              </a:rPr>
              <a:t>	</a:t>
            </a:r>
            <a:r>
              <a:rPr lang="vi-VN" dirty="0" smtClean="0"/>
              <a:t>GRECIA – </a:t>
            </a:r>
            <a:r>
              <a:rPr lang="vi-VN" dirty="0"/>
              <a:t>Liceul Tehnologic </a:t>
            </a:r>
            <a:r>
              <a:rPr lang="vi-VN" i="1" dirty="0"/>
              <a:t>Nicolae Ciorănescu </a:t>
            </a:r>
            <a:r>
              <a:rPr lang="vi-VN" dirty="0"/>
              <a:t>Târgovişte</a:t>
            </a:r>
            <a:r>
              <a:rPr lang="ro-RO" dirty="0" smtClean="0"/>
              <a:t>.</a:t>
            </a:r>
            <a:endParaRPr lang="en-US" dirty="0">
              <a:latin typeface="Candara" pitchFamily="34" charset="0"/>
            </a:endParaRPr>
          </a:p>
        </p:txBody>
      </p:sp>
      <p:pic>
        <p:nvPicPr>
          <p:cNvPr id="5122" name="Picture 2" descr="D:\EUROPE DIRECT 2013\7C1 ZIUA EUROPEI 2013\imagini Ziua Europei 2013\IMG_49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5532107" cy="41490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EUROPE DIRECT 2013\7C1 ZIUA EUROPEI 2013\imagini Ziua Europei 2013\IMG_50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268" y="2348880"/>
            <a:ext cx="2773316" cy="20799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UROPE DIRECT 2013\7C1 ZIUA EUROPEI 2013\imagini Ziua Europei 2013\IMG_50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4171" y="4509120"/>
            <a:ext cx="2808413"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003" y="264412"/>
            <a:ext cx="4610558" cy="523220"/>
          </a:xfrm>
          <a:prstGeom prst="rect">
            <a:avLst/>
          </a:prstGeom>
        </p:spPr>
        <p:txBody>
          <a:bodyPr wrap="none">
            <a:spAutoFit/>
          </a:bodyPr>
          <a:lstStyle/>
          <a:p>
            <a:pPr algn="ctr"/>
            <a:r>
              <a:rPr lang="ro-RO" sz="2800" dirty="0">
                <a:solidFill>
                  <a:schemeClr val="bg1"/>
                </a:solidFill>
                <a:latin typeface="Candara" pitchFamily="34" charset="0"/>
              </a:rPr>
              <a:t>Hai s</a:t>
            </a:r>
            <a:r>
              <a:rPr lang="vi-VN" sz="2800" dirty="0">
                <a:solidFill>
                  <a:schemeClr val="bg1"/>
                </a:solidFill>
                <a:latin typeface="Candara" pitchFamily="34" charset="0"/>
              </a:rPr>
              <a:t>ă descoperim</a:t>
            </a:r>
            <a:r>
              <a:rPr lang="vi-VN" dirty="0">
                <a:solidFill>
                  <a:schemeClr val="bg1"/>
                </a:solidFill>
                <a:latin typeface="Arial" pitchFamily="34" charset="0"/>
                <a:cs typeface="Arial" pitchFamily="34" charset="0"/>
              </a:rPr>
              <a:t>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p:txBody>
      </p:sp>
      <p:sp>
        <p:nvSpPr>
          <p:cNvPr id="3" name="TextBox 2"/>
          <p:cNvSpPr txBox="1">
            <a:spLocks noChangeArrowheads="1"/>
          </p:cNvSpPr>
          <p:nvPr/>
        </p:nvSpPr>
        <p:spPr bwMode="auto">
          <a:xfrm>
            <a:off x="565536" y="1514505"/>
            <a:ext cx="4032250" cy="923330"/>
          </a:xfrm>
          <a:prstGeom prst="rect">
            <a:avLst/>
          </a:prstGeom>
          <a:noFill/>
          <a:ln w="9525">
            <a:noFill/>
            <a:miter lim="800000"/>
            <a:headEnd/>
            <a:tailEnd/>
          </a:ln>
        </p:spPr>
        <p:txBody>
          <a:bodyPr>
            <a:spAutoFit/>
          </a:bodyPr>
          <a:lstStyle/>
          <a:p>
            <a:pPr algn="just"/>
            <a:r>
              <a:rPr lang="ro-RO" dirty="0">
                <a:latin typeface="Candara" pitchFamily="34" charset="0"/>
              </a:rPr>
              <a:t>	</a:t>
            </a:r>
            <a:r>
              <a:rPr lang="en-US" dirty="0" smtClean="0"/>
              <a:t>AUSTRIA - </a:t>
            </a:r>
            <a:r>
              <a:rPr lang="en-US" dirty="0"/>
              <a:t> </a:t>
            </a:r>
            <a:r>
              <a:rPr lang="en-US" dirty="0" err="1"/>
              <a:t>Liceul</a:t>
            </a:r>
            <a:r>
              <a:rPr lang="en-US" dirty="0"/>
              <a:t> </a:t>
            </a:r>
            <a:r>
              <a:rPr lang="en-US" dirty="0" err="1"/>
              <a:t>Tehnologic</a:t>
            </a:r>
            <a:r>
              <a:rPr lang="en-US" dirty="0"/>
              <a:t> </a:t>
            </a:r>
            <a:r>
              <a:rPr lang="en-US" i="1" dirty="0" err="1"/>
              <a:t>Constantin</a:t>
            </a:r>
            <a:r>
              <a:rPr lang="en-US" i="1" dirty="0"/>
              <a:t> </a:t>
            </a:r>
            <a:r>
              <a:rPr lang="en-US" i="1" dirty="0" err="1"/>
              <a:t>Brâncoveanu</a:t>
            </a:r>
            <a:r>
              <a:rPr lang="en-US" i="1" dirty="0"/>
              <a:t> </a:t>
            </a:r>
            <a:r>
              <a:rPr lang="en-US" dirty="0" err="1" smtClean="0"/>
              <a:t>Târgovişte</a:t>
            </a:r>
            <a:r>
              <a:rPr lang="ro-RO" dirty="0" smtClean="0"/>
              <a:t>.</a:t>
            </a:r>
            <a:endParaRPr lang="en-US" dirty="0">
              <a:latin typeface="Candara" pitchFamily="34" charset="0"/>
            </a:endParaRPr>
          </a:p>
        </p:txBody>
      </p:sp>
      <p:pic>
        <p:nvPicPr>
          <p:cNvPr id="5" name="Picture 4" descr="D:\EUROPE DIRECT 2013\7C1 ZIUA EUROPEI 2013\imagini Ziua Europei 2013\IMG_5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536" y="2924944"/>
            <a:ext cx="4475989" cy="335699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EUROPE DIRECT 2013\7C1 ZIUA EUROPEI 2013\imagini Ziua Europei 2013\IMG_5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9068" y="2437835"/>
            <a:ext cx="2805468" cy="37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003" y="264412"/>
            <a:ext cx="4610558" cy="523220"/>
          </a:xfrm>
          <a:prstGeom prst="rect">
            <a:avLst/>
          </a:prstGeom>
        </p:spPr>
        <p:txBody>
          <a:bodyPr wrap="none">
            <a:spAutoFit/>
          </a:bodyPr>
          <a:lstStyle/>
          <a:p>
            <a:pPr algn="ctr"/>
            <a:r>
              <a:rPr lang="ro-RO" sz="2800" dirty="0">
                <a:solidFill>
                  <a:schemeClr val="bg1"/>
                </a:solidFill>
                <a:latin typeface="Candara" pitchFamily="34" charset="0"/>
              </a:rPr>
              <a:t>Hai s</a:t>
            </a:r>
            <a:r>
              <a:rPr lang="vi-VN" sz="2800" dirty="0">
                <a:solidFill>
                  <a:schemeClr val="bg1"/>
                </a:solidFill>
                <a:latin typeface="Candara" pitchFamily="34" charset="0"/>
              </a:rPr>
              <a:t>ă descoperim</a:t>
            </a:r>
            <a:r>
              <a:rPr lang="vi-VN" dirty="0">
                <a:solidFill>
                  <a:schemeClr val="bg1"/>
                </a:solidFill>
                <a:latin typeface="Arial" pitchFamily="34" charset="0"/>
                <a:cs typeface="Arial" pitchFamily="34" charset="0"/>
              </a:rPr>
              <a:t>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p:txBody>
      </p:sp>
      <p:sp>
        <p:nvSpPr>
          <p:cNvPr id="3" name="TextBox 2"/>
          <p:cNvSpPr txBox="1">
            <a:spLocks noChangeArrowheads="1"/>
          </p:cNvSpPr>
          <p:nvPr/>
        </p:nvSpPr>
        <p:spPr bwMode="auto">
          <a:xfrm>
            <a:off x="565536" y="1514505"/>
            <a:ext cx="4032250" cy="923330"/>
          </a:xfrm>
          <a:prstGeom prst="rect">
            <a:avLst/>
          </a:prstGeom>
          <a:noFill/>
          <a:ln w="9525">
            <a:noFill/>
            <a:miter lim="800000"/>
            <a:headEnd/>
            <a:tailEnd/>
          </a:ln>
        </p:spPr>
        <p:txBody>
          <a:bodyPr>
            <a:spAutoFit/>
          </a:bodyPr>
          <a:lstStyle/>
          <a:p>
            <a:pPr algn="just"/>
            <a:r>
              <a:rPr lang="ro-RO" dirty="0">
                <a:latin typeface="Candara" pitchFamily="34" charset="0"/>
              </a:rPr>
              <a:t>	</a:t>
            </a:r>
            <a:r>
              <a:rPr lang="en-US" dirty="0" smtClean="0"/>
              <a:t>REGATUL UNIT – </a:t>
            </a:r>
            <a:r>
              <a:rPr lang="en-US" dirty="0" err="1"/>
              <a:t>Colegiul</a:t>
            </a:r>
            <a:r>
              <a:rPr lang="en-US" dirty="0"/>
              <a:t> Economic  </a:t>
            </a:r>
            <a:r>
              <a:rPr lang="en-US" i="1" dirty="0"/>
              <a:t>Ion </a:t>
            </a:r>
            <a:r>
              <a:rPr lang="en-US" i="1" dirty="0" err="1"/>
              <a:t>Ghica</a:t>
            </a:r>
            <a:r>
              <a:rPr lang="en-US" i="1" dirty="0"/>
              <a:t> </a:t>
            </a:r>
            <a:r>
              <a:rPr lang="en-US" dirty="0" err="1"/>
              <a:t>Târgovişte</a:t>
            </a:r>
            <a:r>
              <a:rPr lang="en-US" dirty="0"/>
              <a:t>, </a:t>
            </a:r>
            <a:r>
              <a:rPr lang="en-US" dirty="0" err="1">
                <a:solidFill>
                  <a:srgbClr val="FF0000"/>
                </a:solidFill>
              </a:rPr>
              <a:t>echipaj</a:t>
            </a:r>
            <a:r>
              <a:rPr lang="en-US" dirty="0">
                <a:solidFill>
                  <a:srgbClr val="FF0000"/>
                </a:solidFill>
              </a:rPr>
              <a:t> nr. </a:t>
            </a:r>
            <a:r>
              <a:rPr lang="en-US" dirty="0" smtClean="0">
                <a:solidFill>
                  <a:srgbClr val="FF0000"/>
                </a:solidFill>
              </a:rPr>
              <a:t>2</a:t>
            </a:r>
            <a:r>
              <a:rPr lang="ro-RO" dirty="0" smtClean="0">
                <a:solidFill>
                  <a:srgbClr val="FF0000"/>
                </a:solidFill>
              </a:rPr>
              <a:t>.</a:t>
            </a:r>
            <a:endParaRPr lang="en-US" dirty="0">
              <a:solidFill>
                <a:srgbClr val="FF0000"/>
              </a:solidFill>
              <a:latin typeface="Candara" pitchFamily="34" charset="0"/>
            </a:endParaRPr>
          </a:p>
        </p:txBody>
      </p:sp>
      <p:pic>
        <p:nvPicPr>
          <p:cNvPr id="8194" name="Picture 2" descr="D:\EUROPE DIRECT 2013\7C1 ZIUA EUROPEI 2013\imagini Ziua Europei 2013\IMG_5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53659"/>
            <a:ext cx="5340086" cy="40050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EUROPE DIRECT 2013\7C1 ZIUA EUROPEI 2013\imagini Ziua Europei 2013\IMG_50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6546" y="1966809"/>
            <a:ext cx="3271545" cy="245365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EUROPE DIRECT 2013\7C1 ZIUA EUROPEI 2013\imagini Ziua Europei 2013\IMG_5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947" y="4479763"/>
            <a:ext cx="3244144" cy="218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003" y="264412"/>
            <a:ext cx="4610558" cy="523220"/>
          </a:xfrm>
          <a:prstGeom prst="rect">
            <a:avLst/>
          </a:prstGeom>
        </p:spPr>
        <p:txBody>
          <a:bodyPr wrap="none">
            <a:spAutoFit/>
          </a:bodyPr>
          <a:lstStyle/>
          <a:p>
            <a:pPr algn="ctr"/>
            <a:r>
              <a:rPr lang="ro-RO" sz="2800" dirty="0">
                <a:solidFill>
                  <a:schemeClr val="bg1"/>
                </a:solidFill>
                <a:latin typeface="Candara" pitchFamily="34" charset="0"/>
              </a:rPr>
              <a:t>Hai s</a:t>
            </a:r>
            <a:r>
              <a:rPr lang="vi-VN" sz="2800" dirty="0">
                <a:solidFill>
                  <a:schemeClr val="bg1"/>
                </a:solidFill>
                <a:latin typeface="Candara" pitchFamily="34" charset="0"/>
              </a:rPr>
              <a:t>ă descoperim</a:t>
            </a:r>
            <a:r>
              <a:rPr lang="vi-VN" dirty="0">
                <a:solidFill>
                  <a:schemeClr val="bg1"/>
                </a:solidFill>
                <a:latin typeface="Arial" pitchFamily="34" charset="0"/>
                <a:cs typeface="Arial" pitchFamily="34" charset="0"/>
              </a:rPr>
              <a:t> </a:t>
            </a:r>
            <a:r>
              <a:rPr lang="ro-RO" sz="2800" dirty="0" smtClean="0">
                <a:solidFill>
                  <a:schemeClr val="bg1"/>
                </a:solidFill>
                <a:latin typeface="Candara" pitchFamily="34" charset="0"/>
              </a:rPr>
              <a:t>împreună </a:t>
            </a:r>
            <a:r>
              <a:rPr lang="vi-VN" sz="2800" dirty="0" smtClean="0">
                <a:solidFill>
                  <a:schemeClr val="bg1"/>
                </a:solidFill>
                <a:latin typeface="Candara" pitchFamily="34" charset="0"/>
              </a:rPr>
              <a:t>!</a:t>
            </a:r>
            <a:endParaRPr lang="vi-VN" sz="2800" dirty="0">
              <a:solidFill>
                <a:schemeClr val="bg1"/>
              </a:solidFill>
              <a:latin typeface="Candara" pitchFamily="34" charset="0"/>
            </a:endParaRPr>
          </a:p>
        </p:txBody>
      </p:sp>
      <p:sp>
        <p:nvSpPr>
          <p:cNvPr id="3" name="TextBox 2"/>
          <p:cNvSpPr txBox="1">
            <a:spLocks noChangeArrowheads="1"/>
          </p:cNvSpPr>
          <p:nvPr/>
        </p:nvSpPr>
        <p:spPr bwMode="auto">
          <a:xfrm>
            <a:off x="565536" y="1514505"/>
            <a:ext cx="4032250" cy="646331"/>
          </a:xfrm>
          <a:prstGeom prst="rect">
            <a:avLst/>
          </a:prstGeom>
          <a:noFill/>
          <a:ln w="9525">
            <a:noFill/>
            <a:miter lim="800000"/>
            <a:headEnd/>
            <a:tailEnd/>
          </a:ln>
        </p:spPr>
        <p:txBody>
          <a:bodyPr>
            <a:spAutoFit/>
          </a:bodyPr>
          <a:lstStyle/>
          <a:p>
            <a:pPr algn="just"/>
            <a:r>
              <a:rPr lang="ro-RO" dirty="0">
                <a:latin typeface="Candara" pitchFamily="34" charset="0"/>
              </a:rPr>
              <a:t>	</a:t>
            </a:r>
            <a:r>
              <a:rPr lang="it-IT" dirty="0" smtClean="0"/>
              <a:t>SPANIA - </a:t>
            </a:r>
            <a:r>
              <a:rPr lang="it-IT" dirty="0"/>
              <a:t> Colegiul Naţional </a:t>
            </a:r>
            <a:r>
              <a:rPr lang="it-IT" i="1" dirty="0"/>
              <a:t>Constantin Cantacuzino </a:t>
            </a:r>
            <a:r>
              <a:rPr lang="it-IT" dirty="0"/>
              <a:t>Târgovişte</a:t>
            </a:r>
            <a:r>
              <a:rPr lang="ro-RO" dirty="0" smtClean="0"/>
              <a:t>.</a:t>
            </a:r>
            <a:endParaRPr lang="en-US" dirty="0">
              <a:latin typeface="Candara" pitchFamily="34" charset="0"/>
            </a:endParaRPr>
          </a:p>
        </p:txBody>
      </p:sp>
      <p:pic>
        <p:nvPicPr>
          <p:cNvPr id="1026" name="Picture 2" descr="D:\EUROPE DIRECT 2013\7C1 ZIUA EUROPEI 2013\imagini Ziua Europei 2013\IMG_49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554" y="2534400"/>
            <a:ext cx="4546214" cy="34096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EUROPE DIRECT 2013\7C1 ZIUA EUROPEI 2013\imagini Ziua Europei 2013\IMG_49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8693" y="1198740"/>
            <a:ext cx="3518608" cy="2638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UROPE DIRECT 2013\7C1 ZIUA EUROPEI 2013\imagini Ziua Europei 2013\IMG_49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8693" y="3933056"/>
            <a:ext cx="3518608" cy="263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TotalTime>
  <Words>236</Words>
  <Application>Microsoft Office PowerPoint</Application>
  <PresentationFormat>On-screen Show (4:3)</PresentationFormat>
  <Paragraphs>46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Waveform</vt:lpstr>
      <vt:lpstr>9 mai în Europa...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Europa</dc:title>
  <dc:creator>user</dc:creator>
  <cp:lastModifiedBy>Lenovo</cp:lastModifiedBy>
  <cp:revision>76</cp:revision>
  <dcterms:created xsi:type="dcterms:W3CDTF">2013-03-07T19:38:06Z</dcterms:created>
  <dcterms:modified xsi:type="dcterms:W3CDTF">2013-10-03T17:01:41Z</dcterms:modified>
</cp:coreProperties>
</file>